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9" r:id="rId1"/>
  </p:sldMasterIdLst>
  <p:notesMasterIdLst>
    <p:notesMasterId r:id="rId7"/>
  </p:notesMasterIdLst>
  <p:sldIdLst>
    <p:sldId id="256" r:id="rId2"/>
    <p:sldId id="297" r:id="rId3"/>
    <p:sldId id="258" r:id="rId4"/>
    <p:sldId id="260" r:id="rId5"/>
    <p:sldId id="298" r:id="rId6"/>
  </p:sldIdLst>
  <p:sldSz cx="9144000" cy="5143500" type="screen16x9"/>
  <p:notesSz cx="6858000" cy="9144000"/>
  <p:embeddedFontLst>
    <p:embeddedFont>
      <p:font typeface="Open Sans" panose="020B0604020202020204" charset="0"/>
      <p:regular r:id="rId8"/>
      <p:bold r:id="rId9"/>
      <p:italic r:id="rId10"/>
      <p:boldItalic r:id="rId11"/>
    </p:embeddedFon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Darker Grotesque Black" panose="020B0604020202020204" charset="0"/>
      <p:bold r:id="rId16"/>
    </p:embeddedFont>
    <p:embeddedFont>
      <p:font typeface="Barlow" panose="020B0604020202020204" charset="0"/>
      <p:regular r:id="rId17"/>
      <p:bold r:id="rId18"/>
      <p:italic r:id="rId19"/>
      <p:boldItalic r:id="rId20"/>
    </p:embeddedFont>
    <p:embeddedFont>
      <p:font typeface="Darker Grotesque" panose="020B0604020202020204" charset="0"/>
      <p:regular r:id="rId21"/>
      <p:bold r:id="rId22"/>
    </p:embeddedFont>
    <p:embeddedFont>
      <p:font typeface="Barlow Medium" panose="020B0604020202020204" charset="0"/>
      <p:regular r:id="rId23"/>
      <p:bold r:id="rId24"/>
      <p:italic r:id="rId25"/>
      <p:boldItalic r:id="rId26"/>
    </p:embeddedFont>
    <p:embeddedFont>
      <p:font typeface="Montserrat" panose="020B0604020202020204" charset="0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6F6D59C8-AE04-45BF-991E-DF7947B0D388}">
  <a:tblStyle styleId="{6F6D59C8-AE04-45BF-991E-DF7947B0D38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C228D90B-308B-49C4-AE5C-111ECFA29B1F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49"/>
  </p:normalViewPr>
  <p:slideViewPr>
    <p:cSldViewPr snapToGrid="0">
      <p:cViewPr>
        <p:scale>
          <a:sx n="121" d="100"/>
          <a:sy n="121" d="100"/>
        </p:scale>
        <p:origin x="-341" y="245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font" Target="fonts/font11.fntdata"/><Relationship Id="rId26" Type="http://schemas.openxmlformats.org/officeDocument/2006/relationships/font" Target="fonts/font19.fntdata"/><Relationship Id="rId3" Type="http://schemas.openxmlformats.org/officeDocument/2006/relationships/slide" Target="slides/slide2.xml"/><Relationship Id="rId21" Type="http://schemas.openxmlformats.org/officeDocument/2006/relationships/font" Target="fonts/font14.fntdata"/><Relationship Id="rId34" Type="http://schemas.openxmlformats.org/officeDocument/2006/relationships/tableStyles" Target="tableStyles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5" Type="http://schemas.openxmlformats.org/officeDocument/2006/relationships/font" Target="fonts/font18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font" Target="fonts/font13.fntdata"/><Relationship Id="rId29" Type="http://schemas.openxmlformats.org/officeDocument/2006/relationships/font" Target="fonts/font2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24" Type="http://schemas.openxmlformats.org/officeDocument/2006/relationships/font" Target="fonts/font17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23" Type="http://schemas.openxmlformats.org/officeDocument/2006/relationships/font" Target="fonts/font16.fntdata"/><Relationship Id="rId28" Type="http://schemas.openxmlformats.org/officeDocument/2006/relationships/font" Target="fonts/font21.fntdata"/><Relationship Id="rId10" Type="http://schemas.openxmlformats.org/officeDocument/2006/relationships/font" Target="fonts/font3.fntdata"/><Relationship Id="rId19" Type="http://schemas.openxmlformats.org/officeDocument/2006/relationships/font" Target="fonts/font12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font" Target="fonts/font15.fntdata"/><Relationship Id="rId27" Type="http://schemas.openxmlformats.org/officeDocument/2006/relationships/font" Target="fonts/font20.fntdata"/><Relationship Id="rId30" Type="http://schemas.openxmlformats.org/officeDocument/2006/relationships/font" Target="fonts/font2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8047875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281450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d431007ba2_0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Google Shape;268;gd431007ba2_0_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4" name="Google Shape;334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232500" y="183725"/>
            <a:ext cx="8679000" cy="4776000"/>
            <a:chOff x="232500" y="183725"/>
            <a:chExt cx="8679000" cy="4776000"/>
          </a:xfrm>
        </p:grpSpPr>
        <p:sp>
          <p:nvSpPr>
            <p:cNvPr id="10" name="Google Shape;10;p2"/>
            <p:cNvSpPr/>
            <p:nvPr/>
          </p:nvSpPr>
          <p:spPr>
            <a:xfrm>
              <a:off x="232500" y="183725"/>
              <a:ext cx="8679000" cy="4776000"/>
            </a:xfrm>
            <a:prstGeom prst="roundRect">
              <a:avLst>
                <a:gd name="adj" fmla="val 3848"/>
              </a:avLst>
            </a:prstGeom>
            <a:solidFill>
              <a:schemeClr val="dk2"/>
            </a:solidFill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185738" dist="47625" dir="3000000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232500" y="183725"/>
              <a:ext cx="8679000" cy="2895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7928375" y="274025"/>
              <a:ext cx="116400" cy="116400"/>
            </a:xfrm>
            <a:prstGeom prst="ellipse">
              <a:avLst/>
            </a:prstGeom>
            <a:solidFill>
              <a:schemeClr val="accent3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8172199" y="274025"/>
              <a:ext cx="116400" cy="116400"/>
            </a:xfrm>
            <a:prstGeom prst="ellipse">
              <a:avLst/>
            </a:prstGeom>
            <a:solidFill>
              <a:schemeClr val="accent1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8416024" y="274025"/>
              <a:ext cx="116400" cy="116400"/>
            </a:xfrm>
            <a:prstGeom prst="ellipse">
              <a:avLst/>
            </a:prstGeom>
            <a:solidFill>
              <a:schemeClr val="accen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15" name="Google Shape;15;p2"/>
          <p:cNvSpPr txBox="1">
            <a:spLocks noGrp="1"/>
          </p:cNvSpPr>
          <p:nvPr>
            <p:ph type="ctrTitle"/>
          </p:nvPr>
        </p:nvSpPr>
        <p:spPr>
          <a:xfrm>
            <a:off x="1738925" y="1235288"/>
            <a:ext cx="5666100" cy="210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72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ubTitle" idx="1"/>
          </p:nvPr>
        </p:nvSpPr>
        <p:spPr>
          <a:xfrm>
            <a:off x="1739019" y="3432363"/>
            <a:ext cx="5666100" cy="47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oogle Shape;18;p3"/>
          <p:cNvGrpSpPr/>
          <p:nvPr/>
        </p:nvGrpSpPr>
        <p:grpSpPr>
          <a:xfrm>
            <a:off x="232500" y="183725"/>
            <a:ext cx="8679000" cy="4776000"/>
            <a:chOff x="232500" y="183725"/>
            <a:chExt cx="8679000" cy="4776000"/>
          </a:xfrm>
        </p:grpSpPr>
        <p:sp>
          <p:nvSpPr>
            <p:cNvPr id="19" name="Google Shape;19;p3"/>
            <p:cNvSpPr/>
            <p:nvPr/>
          </p:nvSpPr>
          <p:spPr>
            <a:xfrm>
              <a:off x="232500" y="183725"/>
              <a:ext cx="8679000" cy="4776000"/>
            </a:xfrm>
            <a:prstGeom prst="roundRect">
              <a:avLst>
                <a:gd name="adj" fmla="val 3848"/>
              </a:avLst>
            </a:prstGeom>
            <a:solidFill>
              <a:schemeClr val="dk2"/>
            </a:solidFill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185738" dist="47625" dir="3000000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0" name="Google Shape;20;p3"/>
            <p:cNvSpPr/>
            <p:nvPr/>
          </p:nvSpPr>
          <p:spPr>
            <a:xfrm>
              <a:off x="232500" y="183725"/>
              <a:ext cx="8679000" cy="2895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1" name="Google Shape;21;p3"/>
            <p:cNvSpPr/>
            <p:nvPr/>
          </p:nvSpPr>
          <p:spPr>
            <a:xfrm>
              <a:off x="7928375" y="274025"/>
              <a:ext cx="116400" cy="116400"/>
            </a:xfrm>
            <a:prstGeom prst="ellipse">
              <a:avLst/>
            </a:prstGeom>
            <a:solidFill>
              <a:schemeClr val="accent3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2" name="Google Shape;22;p3"/>
            <p:cNvSpPr/>
            <p:nvPr/>
          </p:nvSpPr>
          <p:spPr>
            <a:xfrm>
              <a:off x="8172199" y="274025"/>
              <a:ext cx="116400" cy="116400"/>
            </a:xfrm>
            <a:prstGeom prst="ellipse">
              <a:avLst/>
            </a:prstGeom>
            <a:solidFill>
              <a:schemeClr val="accent1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3" name="Google Shape;23;p3"/>
            <p:cNvSpPr/>
            <p:nvPr/>
          </p:nvSpPr>
          <p:spPr>
            <a:xfrm>
              <a:off x="8416024" y="274025"/>
              <a:ext cx="116400" cy="116400"/>
            </a:xfrm>
            <a:prstGeom prst="ellipse">
              <a:avLst/>
            </a:prstGeom>
            <a:solidFill>
              <a:schemeClr val="accen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24" name="Google Shape;24;p3"/>
          <p:cNvSpPr txBox="1">
            <a:spLocks noGrp="1"/>
          </p:cNvSpPr>
          <p:nvPr>
            <p:ph type="title"/>
          </p:nvPr>
        </p:nvSpPr>
        <p:spPr>
          <a:xfrm>
            <a:off x="4047175" y="2775800"/>
            <a:ext cx="43836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title" idx="2" hasCustomPrompt="1"/>
          </p:nvPr>
        </p:nvSpPr>
        <p:spPr>
          <a:xfrm>
            <a:off x="4047175" y="1525800"/>
            <a:ext cx="1731600" cy="1014000"/>
          </a:xfrm>
          <a:prstGeom prst="rect">
            <a:avLst/>
          </a:prstGeom>
          <a:noFill/>
          <a:ln w="1905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6" name="Google Shape;26;p3"/>
          <p:cNvSpPr>
            <a:spLocks noGrp="1"/>
          </p:cNvSpPr>
          <p:nvPr>
            <p:ph type="pic" idx="3"/>
          </p:nvPr>
        </p:nvSpPr>
        <p:spPr>
          <a:xfrm>
            <a:off x="713225" y="1200862"/>
            <a:ext cx="2760600" cy="27417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oogle Shape;67;p8"/>
          <p:cNvGrpSpPr/>
          <p:nvPr/>
        </p:nvGrpSpPr>
        <p:grpSpPr>
          <a:xfrm>
            <a:off x="232500" y="183725"/>
            <a:ext cx="8679000" cy="4776000"/>
            <a:chOff x="232500" y="183725"/>
            <a:chExt cx="8679000" cy="4776000"/>
          </a:xfrm>
        </p:grpSpPr>
        <p:sp>
          <p:nvSpPr>
            <p:cNvPr id="68" name="Google Shape;68;p8"/>
            <p:cNvSpPr/>
            <p:nvPr/>
          </p:nvSpPr>
          <p:spPr>
            <a:xfrm>
              <a:off x="232500" y="183725"/>
              <a:ext cx="8679000" cy="4776000"/>
            </a:xfrm>
            <a:prstGeom prst="roundRect">
              <a:avLst>
                <a:gd name="adj" fmla="val 3848"/>
              </a:avLst>
            </a:prstGeom>
            <a:solidFill>
              <a:schemeClr val="dk2"/>
            </a:solidFill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185738" dist="47625" dir="3000000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9" name="Google Shape;69;p8"/>
            <p:cNvSpPr/>
            <p:nvPr/>
          </p:nvSpPr>
          <p:spPr>
            <a:xfrm>
              <a:off x="232500" y="183725"/>
              <a:ext cx="8679000" cy="2895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0" name="Google Shape;70;p8"/>
            <p:cNvSpPr/>
            <p:nvPr/>
          </p:nvSpPr>
          <p:spPr>
            <a:xfrm>
              <a:off x="7928375" y="274025"/>
              <a:ext cx="116400" cy="116400"/>
            </a:xfrm>
            <a:prstGeom prst="ellipse">
              <a:avLst/>
            </a:prstGeom>
            <a:solidFill>
              <a:schemeClr val="accent3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1" name="Google Shape;71;p8"/>
            <p:cNvSpPr/>
            <p:nvPr/>
          </p:nvSpPr>
          <p:spPr>
            <a:xfrm>
              <a:off x="8172199" y="274025"/>
              <a:ext cx="116400" cy="116400"/>
            </a:xfrm>
            <a:prstGeom prst="ellipse">
              <a:avLst/>
            </a:prstGeom>
            <a:solidFill>
              <a:schemeClr val="accent1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2" name="Google Shape;72;p8"/>
            <p:cNvSpPr/>
            <p:nvPr/>
          </p:nvSpPr>
          <p:spPr>
            <a:xfrm>
              <a:off x="8416024" y="274025"/>
              <a:ext cx="116400" cy="116400"/>
            </a:xfrm>
            <a:prstGeom prst="ellipse">
              <a:avLst/>
            </a:prstGeom>
            <a:solidFill>
              <a:schemeClr val="accen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73" name="Google Shape;73;p8"/>
          <p:cNvSpPr txBox="1">
            <a:spLocks noGrp="1"/>
          </p:cNvSpPr>
          <p:nvPr>
            <p:ph type="title"/>
          </p:nvPr>
        </p:nvSpPr>
        <p:spPr>
          <a:xfrm>
            <a:off x="2317950" y="1307100"/>
            <a:ext cx="4508100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oogle Shape;75;p9"/>
          <p:cNvGrpSpPr/>
          <p:nvPr/>
        </p:nvGrpSpPr>
        <p:grpSpPr>
          <a:xfrm>
            <a:off x="232500" y="183725"/>
            <a:ext cx="8679000" cy="4776000"/>
            <a:chOff x="232500" y="183725"/>
            <a:chExt cx="8679000" cy="4776000"/>
          </a:xfrm>
        </p:grpSpPr>
        <p:sp>
          <p:nvSpPr>
            <p:cNvPr id="76" name="Google Shape;76;p9"/>
            <p:cNvSpPr/>
            <p:nvPr/>
          </p:nvSpPr>
          <p:spPr>
            <a:xfrm>
              <a:off x="232500" y="183725"/>
              <a:ext cx="8679000" cy="4776000"/>
            </a:xfrm>
            <a:prstGeom prst="roundRect">
              <a:avLst>
                <a:gd name="adj" fmla="val 3848"/>
              </a:avLst>
            </a:prstGeom>
            <a:solidFill>
              <a:schemeClr val="dk2"/>
            </a:solidFill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185738" dist="47625" dir="3000000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7" name="Google Shape;77;p9"/>
            <p:cNvSpPr/>
            <p:nvPr/>
          </p:nvSpPr>
          <p:spPr>
            <a:xfrm>
              <a:off x="232500" y="183725"/>
              <a:ext cx="8679000" cy="2895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8" name="Google Shape;78;p9"/>
            <p:cNvSpPr/>
            <p:nvPr/>
          </p:nvSpPr>
          <p:spPr>
            <a:xfrm>
              <a:off x="7928375" y="274025"/>
              <a:ext cx="116400" cy="116400"/>
            </a:xfrm>
            <a:prstGeom prst="ellipse">
              <a:avLst/>
            </a:prstGeom>
            <a:solidFill>
              <a:schemeClr val="accent3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9" name="Google Shape;79;p9"/>
            <p:cNvSpPr/>
            <p:nvPr/>
          </p:nvSpPr>
          <p:spPr>
            <a:xfrm>
              <a:off x="8172199" y="274025"/>
              <a:ext cx="116400" cy="116400"/>
            </a:xfrm>
            <a:prstGeom prst="ellipse">
              <a:avLst/>
            </a:prstGeom>
            <a:solidFill>
              <a:schemeClr val="accent1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0" name="Google Shape;80;p9"/>
            <p:cNvSpPr/>
            <p:nvPr/>
          </p:nvSpPr>
          <p:spPr>
            <a:xfrm>
              <a:off x="8416024" y="274025"/>
              <a:ext cx="116400" cy="116400"/>
            </a:xfrm>
            <a:prstGeom prst="ellipse">
              <a:avLst/>
            </a:prstGeom>
            <a:solidFill>
              <a:schemeClr val="accen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81" name="Google Shape;81;p9"/>
          <p:cNvSpPr txBox="1">
            <a:spLocks noGrp="1"/>
          </p:cNvSpPr>
          <p:nvPr>
            <p:ph type="title"/>
          </p:nvPr>
        </p:nvSpPr>
        <p:spPr>
          <a:xfrm>
            <a:off x="2135550" y="1189100"/>
            <a:ext cx="4872900" cy="196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9"/>
          <p:cNvSpPr txBox="1">
            <a:spLocks noGrp="1"/>
          </p:cNvSpPr>
          <p:nvPr>
            <p:ph type="subTitle" idx="1"/>
          </p:nvPr>
        </p:nvSpPr>
        <p:spPr>
          <a:xfrm>
            <a:off x="2135550" y="3153500"/>
            <a:ext cx="4872900" cy="67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0"/>
          <p:cNvSpPr>
            <a:spLocks noGrp="1"/>
          </p:cNvSpPr>
          <p:nvPr>
            <p:ph type="pic" idx="2"/>
          </p:nvPr>
        </p:nvSpPr>
        <p:spPr>
          <a:xfrm>
            <a:off x="-22325" y="-21050"/>
            <a:ext cx="9201900" cy="5164500"/>
          </a:xfrm>
          <a:prstGeom prst="rect">
            <a:avLst/>
          </a:prstGeom>
          <a:noFill/>
          <a:ln>
            <a:noFill/>
          </a:ln>
        </p:spPr>
      </p:sp>
      <p:sp>
        <p:nvSpPr>
          <p:cNvPr id="85" name="Google Shape;85;p10"/>
          <p:cNvSpPr txBox="1">
            <a:spLocks noGrp="1"/>
          </p:cNvSpPr>
          <p:nvPr>
            <p:ph type="title"/>
          </p:nvPr>
        </p:nvSpPr>
        <p:spPr>
          <a:xfrm>
            <a:off x="720000" y="4014450"/>
            <a:ext cx="7704000" cy="5727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1_1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" name="Google Shape;97;p13"/>
          <p:cNvGrpSpPr/>
          <p:nvPr/>
        </p:nvGrpSpPr>
        <p:grpSpPr>
          <a:xfrm>
            <a:off x="232500" y="183725"/>
            <a:ext cx="8679000" cy="4776000"/>
            <a:chOff x="232500" y="183725"/>
            <a:chExt cx="8679000" cy="4776000"/>
          </a:xfrm>
        </p:grpSpPr>
        <p:sp>
          <p:nvSpPr>
            <p:cNvPr id="98" name="Google Shape;98;p13"/>
            <p:cNvSpPr/>
            <p:nvPr/>
          </p:nvSpPr>
          <p:spPr>
            <a:xfrm>
              <a:off x="232500" y="183725"/>
              <a:ext cx="8679000" cy="4776000"/>
            </a:xfrm>
            <a:prstGeom prst="roundRect">
              <a:avLst>
                <a:gd name="adj" fmla="val 3848"/>
              </a:avLst>
            </a:prstGeom>
            <a:solidFill>
              <a:schemeClr val="dk2"/>
            </a:solidFill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185738" dist="47625" dir="3000000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9" name="Google Shape;99;p13"/>
            <p:cNvSpPr/>
            <p:nvPr/>
          </p:nvSpPr>
          <p:spPr>
            <a:xfrm>
              <a:off x="232500" y="183725"/>
              <a:ext cx="8679000" cy="2895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0" name="Google Shape;100;p13"/>
            <p:cNvSpPr/>
            <p:nvPr/>
          </p:nvSpPr>
          <p:spPr>
            <a:xfrm>
              <a:off x="7928375" y="274025"/>
              <a:ext cx="116400" cy="116400"/>
            </a:xfrm>
            <a:prstGeom prst="ellipse">
              <a:avLst/>
            </a:prstGeom>
            <a:solidFill>
              <a:schemeClr val="accent3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1" name="Google Shape;101;p13"/>
            <p:cNvSpPr/>
            <p:nvPr/>
          </p:nvSpPr>
          <p:spPr>
            <a:xfrm>
              <a:off x="8172199" y="274025"/>
              <a:ext cx="116400" cy="116400"/>
            </a:xfrm>
            <a:prstGeom prst="ellipse">
              <a:avLst/>
            </a:prstGeom>
            <a:solidFill>
              <a:schemeClr val="accent1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2" name="Google Shape;102;p13"/>
            <p:cNvSpPr/>
            <p:nvPr/>
          </p:nvSpPr>
          <p:spPr>
            <a:xfrm>
              <a:off x="8416024" y="274025"/>
              <a:ext cx="116400" cy="116400"/>
            </a:xfrm>
            <a:prstGeom prst="ellipse">
              <a:avLst/>
            </a:prstGeom>
            <a:solidFill>
              <a:schemeClr val="accen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103" name="Google Shape;103;p13"/>
          <p:cNvSpPr txBox="1">
            <a:spLocks noGrp="1"/>
          </p:cNvSpPr>
          <p:nvPr>
            <p:ph type="title"/>
          </p:nvPr>
        </p:nvSpPr>
        <p:spPr>
          <a:xfrm>
            <a:off x="720000" y="5212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13"/>
          <p:cNvSpPr txBox="1">
            <a:spLocks noGrp="1"/>
          </p:cNvSpPr>
          <p:nvPr>
            <p:ph type="title" idx="2" hasCustomPrompt="1"/>
          </p:nvPr>
        </p:nvSpPr>
        <p:spPr>
          <a:xfrm>
            <a:off x="1505400" y="1504162"/>
            <a:ext cx="734700" cy="572700"/>
          </a:xfrm>
          <a:prstGeom prst="rect">
            <a:avLst/>
          </a:prstGeom>
          <a:noFill/>
          <a:ln w="1905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05" name="Google Shape;105;p13"/>
          <p:cNvSpPr txBox="1">
            <a:spLocks noGrp="1"/>
          </p:cNvSpPr>
          <p:nvPr>
            <p:ph type="title" idx="3" hasCustomPrompt="1"/>
          </p:nvPr>
        </p:nvSpPr>
        <p:spPr>
          <a:xfrm>
            <a:off x="1505400" y="3090116"/>
            <a:ext cx="734700" cy="572700"/>
          </a:xfrm>
          <a:prstGeom prst="rect">
            <a:avLst/>
          </a:prstGeom>
          <a:noFill/>
          <a:ln w="1905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06" name="Google Shape;106;p13"/>
          <p:cNvSpPr txBox="1">
            <a:spLocks noGrp="1"/>
          </p:cNvSpPr>
          <p:nvPr>
            <p:ph type="title" idx="4" hasCustomPrompt="1"/>
          </p:nvPr>
        </p:nvSpPr>
        <p:spPr>
          <a:xfrm>
            <a:off x="4204675" y="1504162"/>
            <a:ext cx="734700" cy="572700"/>
          </a:xfrm>
          <a:prstGeom prst="rect">
            <a:avLst/>
          </a:prstGeom>
          <a:noFill/>
          <a:ln w="1905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07" name="Google Shape;107;p13"/>
          <p:cNvSpPr txBox="1">
            <a:spLocks noGrp="1"/>
          </p:cNvSpPr>
          <p:nvPr>
            <p:ph type="title" idx="5" hasCustomPrompt="1"/>
          </p:nvPr>
        </p:nvSpPr>
        <p:spPr>
          <a:xfrm>
            <a:off x="4204675" y="3090116"/>
            <a:ext cx="734700" cy="572700"/>
          </a:xfrm>
          <a:prstGeom prst="rect">
            <a:avLst/>
          </a:prstGeom>
          <a:noFill/>
          <a:ln w="1905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08" name="Google Shape;108;p13"/>
          <p:cNvSpPr txBox="1">
            <a:spLocks noGrp="1"/>
          </p:cNvSpPr>
          <p:nvPr>
            <p:ph type="title" idx="6" hasCustomPrompt="1"/>
          </p:nvPr>
        </p:nvSpPr>
        <p:spPr>
          <a:xfrm>
            <a:off x="6903950" y="1504162"/>
            <a:ext cx="734700" cy="572700"/>
          </a:xfrm>
          <a:prstGeom prst="rect">
            <a:avLst/>
          </a:prstGeom>
          <a:noFill/>
          <a:ln w="1905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09" name="Google Shape;109;p13"/>
          <p:cNvSpPr txBox="1">
            <a:spLocks noGrp="1"/>
          </p:cNvSpPr>
          <p:nvPr>
            <p:ph type="title" idx="7" hasCustomPrompt="1"/>
          </p:nvPr>
        </p:nvSpPr>
        <p:spPr>
          <a:xfrm>
            <a:off x="6903950" y="3090116"/>
            <a:ext cx="734700" cy="572700"/>
          </a:xfrm>
          <a:prstGeom prst="rect">
            <a:avLst/>
          </a:prstGeom>
          <a:noFill/>
          <a:ln w="1905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10" name="Google Shape;110;p13"/>
          <p:cNvSpPr txBox="1">
            <a:spLocks noGrp="1"/>
          </p:cNvSpPr>
          <p:nvPr>
            <p:ph type="subTitle" idx="1"/>
          </p:nvPr>
        </p:nvSpPr>
        <p:spPr>
          <a:xfrm>
            <a:off x="720000" y="2213388"/>
            <a:ext cx="2305500" cy="50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rker Grotesque"/>
              <a:buNone/>
              <a:defRPr sz="2000">
                <a:solidFill>
                  <a:schemeClr val="dk1"/>
                </a:solidFill>
                <a:latin typeface="Darker Grotesque Black"/>
                <a:ea typeface="Darker Grotesque Black"/>
                <a:cs typeface="Darker Grotesque Black"/>
                <a:sym typeface="Darker Grotesque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rker Grotesque"/>
              <a:buNone/>
              <a:defRPr sz="2400" b="1">
                <a:latin typeface="Darker Grotesque"/>
                <a:ea typeface="Darker Grotesque"/>
                <a:cs typeface="Darker Grotesque"/>
                <a:sym typeface="Darker Grotesq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rker Grotesque"/>
              <a:buNone/>
              <a:defRPr sz="2400" b="1">
                <a:latin typeface="Darker Grotesque"/>
                <a:ea typeface="Darker Grotesque"/>
                <a:cs typeface="Darker Grotesque"/>
                <a:sym typeface="Darker Grotesq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rker Grotesque"/>
              <a:buNone/>
              <a:defRPr sz="2400" b="1">
                <a:latin typeface="Darker Grotesque"/>
                <a:ea typeface="Darker Grotesque"/>
                <a:cs typeface="Darker Grotesque"/>
                <a:sym typeface="Darker Grotesq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rker Grotesque"/>
              <a:buNone/>
              <a:defRPr sz="2400" b="1">
                <a:latin typeface="Darker Grotesque"/>
                <a:ea typeface="Darker Grotesque"/>
                <a:cs typeface="Darker Grotesque"/>
                <a:sym typeface="Darker Grotesq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rker Grotesque"/>
              <a:buNone/>
              <a:defRPr sz="2400" b="1">
                <a:latin typeface="Darker Grotesque"/>
                <a:ea typeface="Darker Grotesque"/>
                <a:cs typeface="Darker Grotesque"/>
                <a:sym typeface="Darker Grotesq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rker Grotesque"/>
              <a:buNone/>
              <a:defRPr sz="2400" b="1">
                <a:latin typeface="Darker Grotesque"/>
                <a:ea typeface="Darker Grotesque"/>
                <a:cs typeface="Darker Grotesque"/>
                <a:sym typeface="Darker Grotesq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rker Grotesque"/>
              <a:buNone/>
              <a:defRPr sz="2400" b="1">
                <a:latin typeface="Darker Grotesque"/>
                <a:ea typeface="Darker Grotesque"/>
                <a:cs typeface="Darker Grotesque"/>
                <a:sym typeface="Darker Grotesq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rker Grotesque"/>
              <a:buNone/>
              <a:defRPr sz="2400" b="1">
                <a:latin typeface="Darker Grotesque"/>
                <a:ea typeface="Darker Grotesque"/>
                <a:cs typeface="Darker Grotesque"/>
                <a:sym typeface="Darker Grotesque"/>
              </a:defRPr>
            </a:lvl9pPr>
          </a:lstStyle>
          <a:p>
            <a:endParaRPr/>
          </a:p>
        </p:txBody>
      </p:sp>
      <p:sp>
        <p:nvSpPr>
          <p:cNvPr id="111" name="Google Shape;111;p13"/>
          <p:cNvSpPr txBox="1">
            <a:spLocks noGrp="1"/>
          </p:cNvSpPr>
          <p:nvPr>
            <p:ph type="subTitle" idx="8"/>
          </p:nvPr>
        </p:nvSpPr>
        <p:spPr>
          <a:xfrm>
            <a:off x="3419275" y="2213388"/>
            <a:ext cx="2305500" cy="50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rker Grotesque"/>
              <a:buNone/>
              <a:defRPr sz="2000">
                <a:solidFill>
                  <a:schemeClr val="dk1"/>
                </a:solidFill>
                <a:latin typeface="Darker Grotesque Black"/>
                <a:ea typeface="Darker Grotesque Black"/>
                <a:cs typeface="Darker Grotesque Black"/>
                <a:sym typeface="Darker Grotesque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rker Grotesque"/>
              <a:buNone/>
              <a:defRPr sz="2400" b="1">
                <a:latin typeface="Darker Grotesque"/>
                <a:ea typeface="Darker Grotesque"/>
                <a:cs typeface="Darker Grotesque"/>
                <a:sym typeface="Darker Grotesq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rker Grotesque"/>
              <a:buNone/>
              <a:defRPr sz="2400" b="1">
                <a:latin typeface="Darker Grotesque"/>
                <a:ea typeface="Darker Grotesque"/>
                <a:cs typeface="Darker Grotesque"/>
                <a:sym typeface="Darker Grotesq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rker Grotesque"/>
              <a:buNone/>
              <a:defRPr sz="2400" b="1">
                <a:latin typeface="Darker Grotesque"/>
                <a:ea typeface="Darker Grotesque"/>
                <a:cs typeface="Darker Grotesque"/>
                <a:sym typeface="Darker Grotesq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rker Grotesque"/>
              <a:buNone/>
              <a:defRPr sz="2400" b="1">
                <a:latin typeface="Darker Grotesque"/>
                <a:ea typeface="Darker Grotesque"/>
                <a:cs typeface="Darker Grotesque"/>
                <a:sym typeface="Darker Grotesq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rker Grotesque"/>
              <a:buNone/>
              <a:defRPr sz="2400" b="1">
                <a:latin typeface="Darker Grotesque"/>
                <a:ea typeface="Darker Grotesque"/>
                <a:cs typeface="Darker Grotesque"/>
                <a:sym typeface="Darker Grotesq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rker Grotesque"/>
              <a:buNone/>
              <a:defRPr sz="2400" b="1">
                <a:latin typeface="Darker Grotesque"/>
                <a:ea typeface="Darker Grotesque"/>
                <a:cs typeface="Darker Grotesque"/>
                <a:sym typeface="Darker Grotesq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rker Grotesque"/>
              <a:buNone/>
              <a:defRPr sz="2400" b="1">
                <a:latin typeface="Darker Grotesque"/>
                <a:ea typeface="Darker Grotesque"/>
                <a:cs typeface="Darker Grotesque"/>
                <a:sym typeface="Darker Grotesq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rker Grotesque"/>
              <a:buNone/>
              <a:defRPr sz="2400" b="1">
                <a:latin typeface="Darker Grotesque"/>
                <a:ea typeface="Darker Grotesque"/>
                <a:cs typeface="Darker Grotesque"/>
                <a:sym typeface="Darker Grotesque"/>
              </a:defRPr>
            </a:lvl9pPr>
          </a:lstStyle>
          <a:p>
            <a:endParaRPr/>
          </a:p>
        </p:txBody>
      </p:sp>
      <p:sp>
        <p:nvSpPr>
          <p:cNvPr id="112" name="Google Shape;112;p13"/>
          <p:cNvSpPr txBox="1">
            <a:spLocks noGrp="1"/>
          </p:cNvSpPr>
          <p:nvPr>
            <p:ph type="subTitle" idx="9"/>
          </p:nvPr>
        </p:nvSpPr>
        <p:spPr>
          <a:xfrm>
            <a:off x="6118550" y="2213388"/>
            <a:ext cx="2305500" cy="50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rker Grotesque"/>
              <a:buNone/>
              <a:defRPr sz="2000">
                <a:solidFill>
                  <a:schemeClr val="dk1"/>
                </a:solidFill>
                <a:latin typeface="Darker Grotesque Black"/>
                <a:ea typeface="Darker Grotesque Black"/>
                <a:cs typeface="Darker Grotesque Black"/>
                <a:sym typeface="Darker Grotesque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rker Grotesque"/>
              <a:buNone/>
              <a:defRPr sz="2400" b="1">
                <a:latin typeface="Darker Grotesque"/>
                <a:ea typeface="Darker Grotesque"/>
                <a:cs typeface="Darker Grotesque"/>
                <a:sym typeface="Darker Grotesq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rker Grotesque"/>
              <a:buNone/>
              <a:defRPr sz="2400" b="1">
                <a:latin typeface="Darker Grotesque"/>
                <a:ea typeface="Darker Grotesque"/>
                <a:cs typeface="Darker Grotesque"/>
                <a:sym typeface="Darker Grotesq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rker Grotesque"/>
              <a:buNone/>
              <a:defRPr sz="2400" b="1">
                <a:latin typeface="Darker Grotesque"/>
                <a:ea typeface="Darker Grotesque"/>
                <a:cs typeface="Darker Grotesque"/>
                <a:sym typeface="Darker Grotesq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rker Grotesque"/>
              <a:buNone/>
              <a:defRPr sz="2400" b="1">
                <a:latin typeface="Darker Grotesque"/>
                <a:ea typeface="Darker Grotesque"/>
                <a:cs typeface="Darker Grotesque"/>
                <a:sym typeface="Darker Grotesq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rker Grotesque"/>
              <a:buNone/>
              <a:defRPr sz="2400" b="1">
                <a:latin typeface="Darker Grotesque"/>
                <a:ea typeface="Darker Grotesque"/>
                <a:cs typeface="Darker Grotesque"/>
                <a:sym typeface="Darker Grotesq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rker Grotesque"/>
              <a:buNone/>
              <a:defRPr sz="2400" b="1">
                <a:latin typeface="Darker Grotesque"/>
                <a:ea typeface="Darker Grotesque"/>
                <a:cs typeface="Darker Grotesque"/>
                <a:sym typeface="Darker Grotesq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rker Grotesque"/>
              <a:buNone/>
              <a:defRPr sz="2400" b="1">
                <a:latin typeface="Darker Grotesque"/>
                <a:ea typeface="Darker Grotesque"/>
                <a:cs typeface="Darker Grotesque"/>
                <a:sym typeface="Darker Grotesq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rker Grotesque"/>
              <a:buNone/>
              <a:defRPr sz="2400" b="1">
                <a:latin typeface="Darker Grotesque"/>
                <a:ea typeface="Darker Grotesque"/>
                <a:cs typeface="Darker Grotesque"/>
                <a:sym typeface="Darker Grotesque"/>
              </a:defRPr>
            </a:lvl9pPr>
          </a:lstStyle>
          <a:p>
            <a:endParaRPr/>
          </a:p>
        </p:txBody>
      </p:sp>
      <p:sp>
        <p:nvSpPr>
          <p:cNvPr id="113" name="Google Shape;113;p13"/>
          <p:cNvSpPr txBox="1">
            <a:spLocks noGrp="1"/>
          </p:cNvSpPr>
          <p:nvPr>
            <p:ph type="subTitle" idx="13"/>
          </p:nvPr>
        </p:nvSpPr>
        <p:spPr>
          <a:xfrm>
            <a:off x="720000" y="3799263"/>
            <a:ext cx="2305500" cy="50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rker Grotesque"/>
              <a:buNone/>
              <a:defRPr sz="2000">
                <a:solidFill>
                  <a:schemeClr val="dk1"/>
                </a:solidFill>
                <a:latin typeface="Darker Grotesque Black"/>
                <a:ea typeface="Darker Grotesque Black"/>
                <a:cs typeface="Darker Grotesque Black"/>
                <a:sym typeface="Darker Grotesque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rker Grotesque"/>
              <a:buNone/>
              <a:defRPr sz="2400" b="1">
                <a:latin typeface="Darker Grotesque"/>
                <a:ea typeface="Darker Grotesque"/>
                <a:cs typeface="Darker Grotesque"/>
                <a:sym typeface="Darker Grotesq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rker Grotesque"/>
              <a:buNone/>
              <a:defRPr sz="2400" b="1">
                <a:latin typeface="Darker Grotesque"/>
                <a:ea typeface="Darker Grotesque"/>
                <a:cs typeface="Darker Grotesque"/>
                <a:sym typeface="Darker Grotesq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rker Grotesque"/>
              <a:buNone/>
              <a:defRPr sz="2400" b="1">
                <a:latin typeface="Darker Grotesque"/>
                <a:ea typeface="Darker Grotesque"/>
                <a:cs typeface="Darker Grotesque"/>
                <a:sym typeface="Darker Grotesq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rker Grotesque"/>
              <a:buNone/>
              <a:defRPr sz="2400" b="1">
                <a:latin typeface="Darker Grotesque"/>
                <a:ea typeface="Darker Grotesque"/>
                <a:cs typeface="Darker Grotesque"/>
                <a:sym typeface="Darker Grotesq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rker Grotesque"/>
              <a:buNone/>
              <a:defRPr sz="2400" b="1">
                <a:latin typeface="Darker Grotesque"/>
                <a:ea typeface="Darker Grotesque"/>
                <a:cs typeface="Darker Grotesque"/>
                <a:sym typeface="Darker Grotesq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rker Grotesque"/>
              <a:buNone/>
              <a:defRPr sz="2400" b="1">
                <a:latin typeface="Darker Grotesque"/>
                <a:ea typeface="Darker Grotesque"/>
                <a:cs typeface="Darker Grotesque"/>
                <a:sym typeface="Darker Grotesq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rker Grotesque"/>
              <a:buNone/>
              <a:defRPr sz="2400" b="1">
                <a:latin typeface="Darker Grotesque"/>
                <a:ea typeface="Darker Grotesque"/>
                <a:cs typeface="Darker Grotesque"/>
                <a:sym typeface="Darker Grotesq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rker Grotesque"/>
              <a:buNone/>
              <a:defRPr sz="2400" b="1">
                <a:latin typeface="Darker Grotesque"/>
                <a:ea typeface="Darker Grotesque"/>
                <a:cs typeface="Darker Grotesque"/>
                <a:sym typeface="Darker Grotesque"/>
              </a:defRPr>
            </a:lvl9pPr>
          </a:lstStyle>
          <a:p>
            <a:endParaRPr/>
          </a:p>
        </p:txBody>
      </p:sp>
      <p:sp>
        <p:nvSpPr>
          <p:cNvPr id="114" name="Google Shape;114;p13"/>
          <p:cNvSpPr txBox="1">
            <a:spLocks noGrp="1"/>
          </p:cNvSpPr>
          <p:nvPr>
            <p:ph type="subTitle" idx="14"/>
          </p:nvPr>
        </p:nvSpPr>
        <p:spPr>
          <a:xfrm>
            <a:off x="3419275" y="3799263"/>
            <a:ext cx="2305500" cy="50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rker Grotesque"/>
              <a:buNone/>
              <a:defRPr sz="2000">
                <a:solidFill>
                  <a:schemeClr val="dk1"/>
                </a:solidFill>
                <a:latin typeface="Darker Grotesque Black"/>
                <a:ea typeface="Darker Grotesque Black"/>
                <a:cs typeface="Darker Grotesque Black"/>
                <a:sym typeface="Darker Grotesque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rker Grotesque"/>
              <a:buNone/>
              <a:defRPr sz="2400" b="1">
                <a:latin typeface="Darker Grotesque"/>
                <a:ea typeface="Darker Grotesque"/>
                <a:cs typeface="Darker Grotesque"/>
                <a:sym typeface="Darker Grotesq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rker Grotesque"/>
              <a:buNone/>
              <a:defRPr sz="2400" b="1">
                <a:latin typeface="Darker Grotesque"/>
                <a:ea typeface="Darker Grotesque"/>
                <a:cs typeface="Darker Grotesque"/>
                <a:sym typeface="Darker Grotesq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rker Grotesque"/>
              <a:buNone/>
              <a:defRPr sz="2400" b="1">
                <a:latin typeface="Darker Grotesque"/>
                <a:ea typeface="Darker Grotesque"/>
                <a:cs typeface="Darker Grotesque"/>
                <a:sym typeface="Darker Grotesq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rker Grotesque"/>
              <a:buNone/>
              <a:defRPr sz="2400" b="1">
                <a:latin typeface="Darker Grotesque"/>
                <a:ea typeface="Darker Grotesque"/>
                <a:cs typeface="Darker Grotesque"/>
                <a:sym typeface="Darker Grotesq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rker Grotesque"/>
              <a:buNone/>
              <a:defRPr sz="2400" b="1">
                <a:latin typeface="Darker Grotesque"/>
                <a:ea typeface="Darker Grotesque"/>
                <a:cs typeface="Darker Grotesque"/>
                <a:sym typeface="Darker Grotesq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rker Grotesque"/>
              <a:buNone/>
              <a:defRPr sz="2400" b="1">
                <a:latin typeface="Darker Grotesque"/>
                <a:ea typeface="Darker Grotesque"/>
                <a:cs typeface="Darker Grotesque"/>
                <a:sym typeface="Darker Grotesq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rker Grotesque"/>
              <a:buNone/>
              <a:defRPr sz="2400" b="1">
                <a:latin typeface="Darker Grotesque"/>
                <a:ea typeface="Darker Grotesque"/>
                <a:cs typeface="Darker Grotesque"/>
                <a:sym typeface="Darker Grotesq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rker Grotesque"/>
              <a:buNone/>
              <a:defRPr sz="2400" b="1">
                <a:latin typeface="Darker Grotesque"/>
                <a:ea typeface="Darker Grotesque"/>
                <a:cs typeface="Darker Grotesque"/>
                <a:sym typeface="Darker Grotesque"/>
              </a:defRPr>
            </a:lvl9pPr>
          </a:lstStyle>
          <a:p>
            <a:endParaRPr/>
          </a:p>
        </p:txBody>
      </p:sp>
      <p:sp>
        <p:nvSpPr>
          <p:cNvPr id="115" name="Google Shape;115;p13"/>
          <p:cNvSpPr txBox="1">
            <a:spLocks noGrp="1"/>
          </p:cNvSpPr>
          <p:nvPr>
            <p:ph type="subTitle" idx="15"/>
          </p:nvPr>
        </p:nvSpPr>
        <p:spPr>
          <a:xfrm>
            <a:off x="6118550" y="3799263"/>
            <a:ext cx="2305500" cy="50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rker Grotesque"/>
              <a:buNone/>
              <a:defRPr sz="2000">
                <a:solidFill>
                  <a:schemeClr val="dk1"/>
                </a:solidFill>
                <a:latin typeface="Darker Grotesque Black"/>
                <a:ea typeface="Darker Grotesque Black"/>
                <a:cs typeface="Darker Grotesque Black"/>
                <a:sym typeface="Darker Grotesque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rker Grotesque"/>
              <a:buNone/>
              <a:defRPr sz="2400" b="1">
                <a:latin typeface="Darker Grotesque"/>
                <a:ea typeface="Darker Grotesque"/>
                <a:cs typeface="Darker Grotesque"/>
                <a:sym typeface="Darker Grotesq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rker Grotesque"/>
              <a:buNone/>
              <a:defRPr sz="2400" b="1">
                <a:latin typeface="Darker Grotesque"/>
                <a:ea typeface="Darker Grotesque"/>
                <a:cs typeface="Darker Grotesque"/>
                <a:sym typeface="Darker Grotesq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rker Grotesque"/>
              <a:buNone/>
              <a:defRPr sz="2400" b="1">
                <a:latin typeface="Darker Grotesque"/>
                <a:ea typeface="Darker Grotesque"/>
                <a:cs typeface="Darker Grotesque"/>
                <a:sym typeface="Darker Grotesq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rker Grotesque"/>
              <a:buNone/>
              <a:defRPr sz="2400" b="1">
                <a:latin typeface="Darker Grotesque"/>
                <a:ea typeface="Darker Grotesque"/>
                <a:cs typeface="Darker Grotesque"/>
                <a:sym typeface="Darker Grotesq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rker Grotesque"/>
              <a:buNone/>
              <a:defRPr sz="2400" b="1">
                <a:latin typeface="Darker Grotesque"/>
                <a:ea typeface="Darker Grotesque"/>
                <a:cs typeface="Darker Grotesque"/>
                <a:sym typeface="Darker Grotesq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rker Grotesque"/>
              <a:buNone/>
              <a:defRPr sz="2400" b="1">
                <a:latin typeface="Darker Grotesque"/>
                <a:ea typeface="Darker Grotesque"/>
                <a:cs typeface="Darker Grotesque"/>
                <a:sym typeface="Darker Grotesq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rker Grotesque"/>
              <a:buNone/>
              <a:defRPr sz="2400" b="1">
                <a:latin typeface="Darker Grotesque"/>
                <a:ea typeface="Darker Grotesque"/>
                <a:cs typeface="Darker Grotesque"/>
                <a:sym typeface="Darker Grotesq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rker Grotesque"/>
              <a:buNone/>
              <a:defRPr sz="2400" b="1">
                <a:latin typeface="Darker Grotesque"/>
                <a:ea typeface="Darker Grotesque"/>
                <a:cs typeface="Darker Grotesque"/>
                <a:sym typeface="Darker Grotesq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0" name="Google Shape;190;p19"/>
          <p:cNvGrpSpPr/>
          <p:nvPr/>
        </p:nvGrpSpPr>
        <p:grpSpPr>
          <a:xfrm>
            <a:off x="232500" y="183725"/>
            <a:ext cx="8679000" cy="4776000"/>
            <a:chOff x="232500" y="183725"/>
            <a:chExt cx="8679000" cy="4776000"/>
          </a:xfrm>
        </p:grpSpPr>
        <p:sp>
          <p:nvSpPr>
            <p:cNvPr id="191" name="Google Shape;191;p19"/>
            <p:cNvSpPr/>
            <p:nvPr/>
          </p:nvSpPr>
          <p:spPr>
            <a:xfrm>
              <a:off x="232500" y="183725"/>
              <a:ext cx="8679000" cy="4776000"/>
            </a:xfrm>
            <a:prstGeom prst="roundRect">
              <a:avLst>
                <a:gd name="adj" fmla="val 3848"/>
              </a:avLst>
            </a:prstGeom>
            <a:solidFill>
              <a:schemeClr val="dk2"/>
            </a:solidFill>
            <a:ln w="190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185738" dist="47625" dir="3000000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92" name="Google Shape;192;p19"/>
            <p:cNvSpPr/>
            <p:nvPr/>
          </p:nvSpPr>
          <p:spPr>
            <a:xfrm>
              <a:off x="232500" y="183725"/>
              <a:ext cx="8679000" cy="2895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93" name="Google Shape;193;p19"/>
            <p:cNvSpPr/>
            <p:nvPr/>
          </p:nvSpPr>
          <p:spPr>
            <a:xfrm>
              <a:off x="7928375" y="274025"/>
              <a:ext cx="116400" cy="116400"/>
            </a:xfrm>
            <a:prstGeom prst="ellipse">
              <a:avLst/>
            </a:prstGeom>
            <a:solidFill>
              <a:schemeClr val="accent3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94" name="Google Shape;194;p19"/>
            <p:cNvSpPr/>
            <p:nvPr/>
          </p:nvSpPr>
          <p:spPr>
            <a:xfrm>
              <a:off x="8172199" y="274025"/>
              <a:ext cx="116400" cy="116400"/>
            </a:xfrm>
            <a:prstGeom prst="ellipse">
              <a:avLst/>
            </a:prstGeom>
            <a:solidFill>
              <a:schemeClr val="accent4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95" name="Google Shape;195;p19"/>
            <p:cNvSpPr/>
            <p:nvPr/>
          </p:nvSpPr>
          <p:spPr>
            <a:xfrm>
              <a:off x="8416024" y="274025"/>
              <a:ext cx="116400" cy="116400"/>
            </a:xfrm>
            <a:prstGeom prst="ellipse">
              <a:avLst/>
            </a:prstGeom>
            <a:solidFill>
              <a:schemeClr val="l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7" name="Google Shape;197;p20"/>
          <p:cNvGrpSpPr/>
          <p:nvPr/>
        </p:nvGrpSpPr>
        <p:grpSpPr>
          <a:xfrm>
            <a:off x="232500" y="183725"/>
            <a:ext cx="8679000" cy="4776000"/>
            <a:chOff x="232500" y="183725"/>
            <a:chExt cx="8679000" cy="4776000"/>
          </a:xfrm>
        </p:grpSpPr>
        <p:sp>
          <p:nvSpPr>
            <p:cNvPr id="198" name="Google Shape;198;p20"/>
            <p:cNvSpPr/>
            <p:nvPr/>
          </p:nvSpPr>
          <p:spPr>
            <a:xfrm>
              <a:off x="232500" y="183725"/>
              <a:ext cx="8679000" cy="4776000"/>
            </a:xfrm>
            <a:prstGeom prst="roundRect">
              <a:avLst>
                <a:gd name="adj" fmla="val 3848"/>
              </a:avLst>
            </a:prstGeom>
            <a:solidFill>
              <a:schemeClr val="dk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185738" dist="47625" dir="3000000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99" name="Google Shape;199;p20"/>
            <p:cNvSpPr/>
            <p:nvPr/>
          </p:nvSpPr>
          <p:spPr>
            <a:xfrm>
              <a:off x="232500" y="183725"/>
              <a:ext cx="8679000" cy="2895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00" name="Google Shape;200;p20"/>
            <p:cNvSpPr/>
            <p:nvPr/>
          </p:nvSpPr>
          <p:spPr>
            <a:xfrm>
              <a:off x="7928375" y="274025"/>
              <a:ext cx="116400" cy="116400"/>
            </a:xfrm>
            <a:prstGeom prst="ellipse">
              <a:avLst/>
            </a:prstGeom>
            <a:solidFill>
              <a:schemeClr val="accent3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01" name="Google Shape;201;p20"/>
            <p:cNvSpPr/>
            <p:nvPr/>
          </p:nvSpPr>
          <p:spPr>
            <a:xfrm>
              <a:off x="8172199" y="274025"/>
              <a:ext cx="116400" cy="116400"/>
            </a:xfrm>
            <a:prstGeom prst="ellipse">
              <a:avLst/>
            </a:prstGeom>
            <a:solidFill>
              <a:schemeClr val="accent4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02" name="Google Shape;202;p20"/>
            <p:cNvSpPr/>
            <p:nvPr/>
          </p:nvSpPr>
          <p:spPr>
            <a:xfrm>
              <a:off x="8416024" y="274025"/>
              <a:ext cx="116400" cy="116400"/>
            </a:xfrm>
            <a:prstGeom prst="ellipse">
              <a:avLst/>
            </a:prstGeom>
            <a:solidFill>
              <a:schemeClr val="accen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5212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arker Grotesque Black"/>
              <a:buNone/>
              <a:defRPr sz="3000">
                <a:solidFill>
                  <a:schemeClr val="dk1"/>
                </a:solidFill>
                <a:latin typeface="Darker Grotesque Black"/>
                <a:ea typeface="Darker Grotesque Black"/>
                <a:cs typeface="Darker Grotesque Black"/>
                <a:sym typeface="Darker Grotesque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arker Grotesque"/>
              <a:buNone/>
              <a:defRPr sz="3000" b="1">
                <a:solidFill>
                  <a:schemeClr val="dk1"/>
                </a:solidFill>
                <a:latin typeface="Darker Grotesque"/>
                <a:ea typeface="Darker Grotesque"/>
                <a:cs typeface="Darker Grotesque"/>
                <a:sym typeface="Darker Grotesq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arker Grotesque"/>
              <a:buNone/>
              <a:defRPr sz="3000" b="1">
                <a:solidFill>
                  <a:schemeClr val="dk1"/>
                </a:solidFill>
                <a:latin typeface="Darker Grotesque"/>
                <a:ea typeface="Darker Grotesque"/>
                <a:cs typeface="Darker Grotesque"/>
                <a:sym typeface="Darker Grotesq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arker Grotesque"/>
              <a:buNone/>
              <a:defRPr sz="3000" b="1">
                <a:solidFill>
                  <a:schemeClr val="dk1"/>
                </a:solidFill>
                <a:latin typeface="Darker Grotesque"/>
                <a:ea typeface="Darker Grotesque"/>
                <a:cs typeface="Darker Grotesque"/>
                <a:sym typeface="Darker Grotesq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arker Grotesque"/>
              <a:buNone/>
              <a:defRPr sz="3000" b="1">
                <a:solidFill>
                  <a:schemeClr val="dk1"/>
                </a:solidFill>
                <a:latin typeface="Darker Grotesque"/>
                <a:ea typeface="Darker Grotesque"/>
                <a:cs typeface="Darker Grotesque"/>
                <a:sym typeface="Darker Grotesq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arker Grotesque"/>
              <a:buNone/>
              <a:defRPr sz="3000" b="1">
                <a:solidFill>
                  <a:schemeClr val="dk1"/>
                </a:solidFill>
                <a:latin typeface="Darker Grotesque"/>
                <a:ea typeface="Darker Grotesque"/>
                <a:cs typeface="Darker Grotesque"/>
                <a:sym typeface="Darker Grotesq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arker Grotesque"/>
              <a:buNone/>
              <a:defRPr sz="3000" b="1">
                <a:solidFill>
                  <a:schemeClr val="dk1"/>
                </a:solidFill>
                <a:latin typeface="Darker Grotesque"/>
                <a:ea typeface="Darker Grotesque"/>
                <a:cs typeface="Darker Grotesque"/>
                <a:sym typeface="Darker Grotesq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arker Grotesque"/>
              <a:buNone/>
              <a:defRPr sz="3000" b="1">
                <a:solidFill>
                  <a:schemeClr val="dk1"/>
                </a:solidFill>
                <a:latin typeface="Darker Grotesque"/>
                <a:ea typeface="Darker Grotesque"/>
                <a:cs typeface="Darker Grotesque"/>
                <a:sym typeface="Darker Grotesq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arker Grotesque"/>
              <a:buNone/>
              <a:defRPr sz="3000" b="1">
                <a:solidFill>
                  <a:schemeClr val="dk1"/>
                </a:solidFill>
                <a:latin typeface="Darker Grotesque"/>
                <a:ea typeface="Darker Grotesque"/>
                <a:cs typeface="Darker Grotesque"/>
                <a:sym typeface="Darker Grotesq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Barlow Medium"/>
              <a:buChar char="●"/>
              <a:defRPr sz="1200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marL="914400" lvl="1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Barlow Medium"/>
              <a:buChar char="○"/>
              <a:defRPr sz="1200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marL="1371600" lvl="2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Barlow Medium"/>
              <a:buChar char="■"/>
              <a:defRPr sz="1200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marL="1828800" lvl="3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Barlow Medium"/>
              <a:buChar char="●"/>
              <a:defRPr sz="1200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marL="2286000" lvl="4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Barlow Medium"/>
              <a:buChar char="○"/>
              <a:defRPr sz="1200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marL="2743200" lvl="5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Barlow Medium"/>
              <a:buChar char="■"/>
              <a:defRPr sz="1200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marL="3200400" lvl="6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Barlow Medium"/>
              <a:buChar char="●"/>
              <a:defRPr sz="1200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marL="3657600" lvl="7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Barlow Medium"/>
              <a:buChar char="○"/>
              <a:defRPr sz="1200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marL="4114800" lvl="8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Barlow Medium"/>
              <a:buChar char="■"/>
              <a:defRPr sz="1200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4" r:id="rId3"/>
    <p:sldLayoutId id="2147483655" r:id="rId4"/>
    <p:sldLayoutId id="2147483656" r:id="rId5"/>
    <p:sldLayoutId id="2147483658" r:id="rId6"/>
    <p:sldLayoutId id="2147483659" r:id="rId7"/>
    <p:sldLayoutId id="2147483665" r:id="rId8"/>
    <p:sldLayoutId id="2147483666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" Target="slide1.xml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11" Type="http://schemas.openxmlformats.org/officeDocument/2006/relationships/image" Target="../media/image5.png"/><Relationship Id="rId5" Type="http://schemas.openxmlformats.org/officeDocument/2006/relationships/slide" Target="slide3.xml"/><Relationship Id="rId10" Type="http://schemas.openxmlformats.org/officeDocument/2006/relationships/image" Target="../media/image4.png"/><Relationship Id="rId4" Type="http://schemas.openxmlformats.org/officeDocument/2006/relationships/slide" Target="slide2.xml"/><Relationship Id="rId9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" Target="slide1.xml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5" Type="http://schemas.openxmlformats.org/officeDocument/2006/relationships/slide" Target="slide3.xml"/><Relationship Id="rId4" Type="http://schemas.openxmlformats.org/officeDocument/2006/relationships/slide" Target="slide2.xml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slide" Target="slide4.xml"/><Relationship Id="rId5" Type="http://schemas.openxmlformats.org/officeDocument/2006/relationships/slide" Target="slide3.xml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7.jpg"/><Relationship Id="rId7" Type="http://schemas.openxmlformats.org/officeDocument/2006/relationships/slide" Target="slide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5" Type="http://schemas.openxmlformats.org/officeDocument/2006/relationships/slide" Target="slide3.xml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3" name="Google Shape;213;p24"/>
          <p:cNvGrpSpPr/>
          <p:nvPr/>
        </p:nvGrpSpPr>
        <p:grpSpPr>
          <a:xfrm>
            <a:off x="1738925" y="4718600"/>
            <a:ext cx="5666144" cy="116400"/>
            <a:chOff x="1738925" y="4718600"/>
            <a:chExt cx="5666144" cy="116400"/>
          </a:xfrm>
        </p:grpSpPr>
        <p:sp>
          <p:nvSpPr>
            <p:cNvPr id="214" name="Google Shape;214;p24">
              <a:hlinkClick r:id="rId3" action="ppaction://hlinksldjump"/>
            </p:cNvPr>
            <p:cNvSpPr/>
            <p:nvPr/>
          </p:nvSpPr>
          <p:spPr>
            <a:xfrm>
              <a:off x="1738925" y="4718600"/>
              <a:ext cx="116400" cy="116400"/>
            </a:xfrm>
            <a:prstGeom prst="ellipse">
              <a:avLst/>
            </a:pr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15" name="Google Shape;215;p24">
              <a:hlinkClick r:id="rId4" action="ppaction://hlinksldjump"/>
            </p:cNvPr>
            <p:cNvSpPr/>
            <p:nvPr/>
          </p:nvSpPr>
          <p:spPr>
            <a:xfrm>
              <a:off x="2031017" y="4718600"/>
              <a:ext cx="116400" cy="116400"/>
            </a:xfrm>
            <a:prstGeom prst="ellipse">
              <a:avLst/>
            </a:prstGeom>
            <a:solidFill>
              <a:schemeClr val="dk2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16" name="Google Shape;216;p24">
              <a:hlinkClick r:id="rId5" action="ppaction://hlinksldjump"/>
            </p:cNvPr>
            <p:cNvSpPr/>
            <p:nvPr/>
          </p:nvSpPr>
          <p:spPr>
            <a:xfrm>
              <a:off x="2323109" y="4718600"/>
              <a:ext cx="116400" cy="116400"/>
            </a:xfrm>
            <a:prstGeom prst="ellipse">
              <a:avLst/>
            </a:prstGeom>
            <a:solidFill>
              <a:schemeClr val="dk2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17" name="Google Shape;217;p24">
              <a:hlinkClick r:id="rId6" action="ppaction://hlinksldjump"/>
            </p:cNvPr>
            <p:cNvSpPr/>
            <p:nvPr/>
          </p:nvSpPr>
          <p:spPr>
            <a:xfrm>
              <a:off x="2615200" y="4718600"/>
              <a:ext cx="116400" cy="116400"/>
            </a:xfrm>
            <a:prstGeom prst="ellipse">
              <a:avLst/>
            </a:prstGeom>
            <a:solidFill>
              <a:schemeClr val="dk2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18" name="Google Shape;218;p24">
              <a:hlinkClick r:id="rId6" action="ppaction://hlinksldjump"/>
            </p:cNvPr>
            <p:cNvSpPr/>
            <p:nvPr/>
          </p:nvSpPr>
          <p:spPr>
            <a:xfrm>
              <a:off x="2907292" y="4718600"/>
              <a:ext cx="116400" cy="116400"/>
            </a:xfrm>
            <a:prstGeom prst="ellipse">
              <a:avLst/>
            </a:prstGeom>
            <a:solidFill>
              <a:schemeClr val="dk2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19" name="Google Shape;219;p24">
              <a:hlinkClick r:id="" action="ppaction://noaction"/>
            </p:cNvPr>
            <p:cNvSpPr/>
            <p:nvPr/>
          </p:nvSpPr>
          <p:spPr>
            <a:xfrm>
              <a:off x="3199384" y="4718600"/>
              <a:ext cx="116400" cy="116400"/>
            </a:xfrm>
            <a:prstGeom prst="ellipse">
              <a:avLst/>
            </a:prstGeom>
            <a:solidFill>
              <a:schemeClr val="dk2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20" name="Google Shape;220;p24">
              <a:hlinkClick r:id="" action="ppaction://noaction"/>
            </p:cNvPr>
            <p:cNvSpPr/>
            <p:nvPr/>
          </p:nvSpPr>
          <p:spPr>
            <a:xfrm>
              <a:off x="3491476" y="4718600"/>
              <a:ext cx="116400" cy="116400"/>
            </a:xfrm>
            <a:prstGeom prst="ellipse">
              <a:avLst/>
            </a:prstGeom>
            <a:solidFill>
              <a:schemeClr val="dk2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21" name="Google Shape;221;p24">
              <a:hlinkClick r:id="" action="ppaction://noaction"/>
            </p:cNvPr>
            <p:cNvSpPr/>
            <p:nvPr/>
          </p:nvSpPr>
          <p:spPr>
            <a:xfrm>
              <a:off x="3783567" y="4718600"/>
              <a:ext cx="116400" cy="116400"/>
            </a:xfrm>
            <a:prstGeom prst="ellipse">
              <a:avLst/>
            </a:prstGeom>
            <a:solidFill>
              <a:schemeClr val="dk2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22" name="Google Shape;222;p24">
              <a:hlinkClick r:id="" action="ppaction://noaction"/>
            </p:cNvPr>
            <p:cNvSpPr/>
            <p:nvPr/>
          </p:nvSpPr>
          <p:spPr>
            <a:xfrm>
              <a:off x="4075659" y="4718600"/>
              <a:ext cx="116400" cy="116400"/>
            </a:xfrm>
            <a:prstGeom prst="ellipse">
              <a:avLst/>
            </a:prstGeom>
            <a:solidFill>
              <a:schemeClr val="dk2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23" name="Google Shape;223;p24">
              <a:hlinkClick r:id="" action="ppaction://noaction"/>
            </p:cNvPr>
            <p:cNvSpPr/>
            <p:nvPr/>
          </p:nvSpPr>
          <p:spPr>
            <a:xfrm>
              <a:off x="4367751" y="4718600"/>
              <a:ext cx="116400" cy="116400"/>
            </a:xfrm>
            <a:prstGeom prst="ellipse">
              <a:avLst/>
            </a:prstGeom>
            <a:solidFill>
              <a:schemeClr val="dk2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24" name="Google Shape;224;p24">
              <a:hlinkClick r:id="" action="ppaction://noaction"/>
            </p:cNvPr>
            <p:cNvSpPr/>
            <p:nvPr/>
          </p:nvSpPr>
          <p:spPr>
            <a:xfrm>
              <a:off x="4659843" y="4718600"/>
              <a:ext cx="116400" cy="116400"/>
            </a:xfrm>
            <a:prstGeom prst="ellipse">
              <a:avLst/>
            </a:prstGeom>
            <a:solidFill>
              <a:schemeClr val="dk2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25" name="Google Shape;225;p24">
              <a:hlinkClick r:id="" action="ppaction://noaction"/>
            </p:cNvPr>
            <p:cNvSpPr/>
            <p:nvPr/>
          </p:nvSpPr>
          <p:spPr>
            <a:xfrm>
              <a:off x="4951934" y="4718600"/>
              <a:ext cx="116400" cy="116400"/>
            </a:xfrm>
            <a:prstGeom prst="ellipse">
              <a:avLst/>
            </a:prstGeom>
            <a:solidFill>
              <a:schemeClr val="dk2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26" name="Google Shape;226;p24">
              <a:hlinkClick r:id="" action="ppaction://noaction"/>
            </p:cNvPr>
            <p:cNvSpPr/>
            <p:nvPr/>
          </p:nvSpPr>
          <p:spPr>
            <a:xfrm>
              <a:off x="5244026" y="4718600"/>
              <a:ext cx="116400" cy="116400"/>
            </a:xfrm>
            <a:prstGeom prst="ellipse">
              <a:avLst/>
            </a:prstGeom>
            <a:solidFill>
              <a:schemeClr val="dk2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27" name="Google Shape;227;p24">
              <a:hlinkClick r:id="" action="ppaction://noaction"/>
            </p:cNvPr>
            <p:cNvSpPr/>
            <p:nvPr/>
          </p:nvSpPr>
          <p:spPr>
            <a:xfrm>
              <a:off x="5536118" y="4718600"/>
              <a:ext cx="116400" cy="116400"/>
            </a:xfrm>
            <a:prstGeom prst="ellipse">
              <a:avLst/>
            </a:prstGeom>
            <a:solidFill>
              <a:schemeClr val="dk2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28" name="Google Shape;228;p24">
              <a:hlinkClick r:id="" action="ppaction://noaction"/>
            </p:cNvPr>
            <p:cNvSpPr/>
            <p:nvPr/>
          </p:nvSpPr>
          <p:spPr>
            <a:xfrm>
              <a:off x="5828210" y="4718600"/>
              <a:ext cx="116400" cy="116400"/>
            </a:xfrm>
            <a:prstGeom prst="ellipse">
              <a:avLst/>
            </a:prstGeom>
            <a:solidFill>
              <a:schemeClr val="dk2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29" name="Google Shape;229;p24">
              <a:hlinkClick r:id="" action="ppaction://noaction"/>
            </p:cNvPr>
            <p:cNvSpPr/>
            <p:nvPr/>
          </p:nvSpPr>
          <p:spPr>
            <a:xfrm>
              <a:off x="6120302" y="4718600"/>
              <a:ext cx="116400" cy="116400"/>
            </a:xfrm>
            <a:prstGeom prst="ellipse">
              <a:avLst/>
            </a:prstGeom>
            <a:solidFill>
              <a:schemeClr val="dk2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30" name="Google Shape;230;p24">
              <a:hlinkClick r:id="" action="ppaction://noaction"/>
            </p:cNvPr>
            <p:cNvSpPr/>
            <p:nvPr/>
          </p:nvSpPr>
          <p:spPr>
            <a:xfrm>
              <a:off x="6412393" y="4718600"/>
              <a:ext cx="116400" cy="116400"/>
            </a:xfrm>
            <a:prstGeom prst="ellipse">
              <a:avLst/>
            </a:prstGeom>
            <a:solidFill>
              <a:schemeClr val="dk2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31" name="Google Shape;231;p24">
              <a:hlinkClick r:id="" action="ppaction://noaction"/>
            </p:cNvPr>
            <p:cNvSpPr/>
            <p:nvPr/>
          </p:nvSpPr>
          <p:spPr>
            <a:xfrm>
              <a:off x="6704485" y="4718600"/>
              <a:ext cx="116400" cy="116400"/>
            </a:xfrm>
            <a:prstGeom prst="ellipse">
              <a:avLst/>
            </a:prstGeom>
            <a:solidFill>
              <a:schemeClr val="dk2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32" name="Google Shape;232;p24">
              <a:hlinkClick r:id="" action="ppaction://noaction"/>
            </p:cNvPr>
            <p:cNvSpPr/>
            <p:nvPr/>
          </p:nvSpPr>
          <p:spPr>
            <a:xfrm>
              <a:off x="6996577" y="4718600"/>
              <a:ext cx="116400" cy="116400"/>
            </a:xfrm>
            <a:prstGeom prst="ellipse">
              <a:avLst/>
            </a:prstGeom>
            <a:solidFill>
              <a:schemeClr val="dk2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33" name="Google Shape;233;p24">
              <a:hlinkClick r:id="" action="ppaction://noaction"/>
            </p:cNvPr>
            <p:cNvSpPr/>
            <p:nvPr/>
          </p:nvSpPr>
          <p:spPr>
            <a:xfrm>
              <a:off x="7288669" y="4718600"/>
              <a:ext cx="116400" cy="116400"/>
            </a:xfrm>
            <a:prstGeom prst="ellipse">
              <a:avLst/>
            </a:prstGeom>
            <a:solidFill>
              <a:schemeClr val="dk2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234" name="Google Shape;234;p24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s-MX" dirty="0"/>
              <a:t>Título del trabajo</a:t>
            </a:r>
            <a:endParaRPr dirty="0"/>
          </a:p>
        </p:txBody>
      </p:sp>
      <p:grpSp>
        <p:nvGrpSpPr>
          <p:cNvPr id="8" name="7 Grupo"/>
          <p:cNvGrpSpPr/>
          <p:nvPr/>
        </p:nvGrpSpPr>
        <p:grpSpPr>
          <a:xfrm>
            <a:off x="233164" y="475475"/>
            <a:ext cx="2382036" cy="823742"/>
            <a:chOff x="233164" y="475475"/>
            <a:chExt cx="2498436" cy="823742"/>
          </a:xfrm>
        </p:grpSpPr>
        <p:pic>
          <p:nvPicPr>
            <p:cNvPr id="2" name="Imagen 1">
              <a:extLst>
                <a:ext uri="{FF2B5EF4-FFF2-40B4-BE49-F238E27FC236}">
                  <a16:creationId xmlns:a16="http://schemas.microsoft.com/office/drawing/2014/main" xmlns="" id="{C41C78BD-3D5C-6006-3601-E70661EB382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33164" y="476892"/>
              <a:ext cx="1378820" cy="822325"/>
            </a:xfrm>
            <a:prstGeom prst="rect">
              <a:avLst/>
            </a:prstGeom>
          </p:spPr>
        </p:pic>
        <p:pic>
          <p:nvPicPr>
            <p:cNvPr id="4" name="Imagen 3">
              <a:extLst>
                <a:ext uri="{FF2B5EF4-FFF2-40B4-BE49-F238E27FC236}">
                  <a16:creationId xmlns:a16="http://schemas.microsoft.com/office/drawing/2014/main" xmlns="" id="{0C0FB99A-0A4C-E514-2972-8B6E6FB33E4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3843" y="475475"/>
              <a:ext cx="1127757" cy="80137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" name="2 Grupo"/>
          <p:cNvGrpSpPr/>
          <p:nvPr/>
        </p:nvGrpSpPr>
        <p:grpSpPr>
          <a:xfrm>
            <a:off x="7870146" y="487136"/>
            <a:ext cx="1266018" cy="4639804"/>
            <a:chOff x="7500440" y="474524"/>
            <a:chExt cx="1421320" cy="4250716"/>
          </a:xfrm>
        </p:grpSpPr>
        <p:pic>
          <p:nvPicPr>
            <p:cNvPr id="5" name="Imagen 4">
              <a:extLst>
                <a:ext uri="{FF2B5EF4-FFF2-40B4-BE49-F238E27FC236}">
                  <a16:creationId xmlns:a16="http://schemas.microsoft.com/office/drawing/2014/main" xmlns="" id="{7152D675-1912-8CD7-BF83-F4C39397593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00440" y="476892"/>
              <a:ext cx="715025" cy="69178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" name="Imagen 5">
              <a:extLst>
                <a:ext uri="{FF2B5EF4-FFF2-40B4-BE49-F238E27FC236}">
                  <a16:creationId xmlns:a16="http://schemas.microsoft.com/office/drawing/2014/main" xmlns="" id="{05166FE1-3395-6EB4-77EF-10B9EA4B44F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15465" y="474524"/>
              <a:ext cx="706295" cy="67101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Imagen 6">
              <a:extLst>
                <a:ext uri="{FF2B5EF4-FFF2-40B4-BE49-F238E27FC236}">
                  <a16:creationId xmlns:a16="http://schemas.microsoft.com/office/drawing/2014/main" xmlns="" id="{76A93B74-7479-E1D9-5265-1AFDF0AA429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/>
            <a:srcRect l="43311"/>
            <a:stretch/>
          </p:blipFill>
          <p:spPr>
            <a:xfrm rot="16200000">
              <a:off x="6786359" y="2589582"/>
              <a:ext cx="3558123" cy="699912"/>
            </a:xfrm>
            <a:prstGeom prst="rect">
              <a:avLst/>
            </a:prstGeom>
          </p:spPr>
        </p:pic>
        <p:pic>
          <p:nvPicPr>
            <p:cNvPr id="29" name="Imagen 6">
              <a:extLst>
                <a:ext uri="{FF2B5EF4-FFF2-40B4-BE49-F238E27FC236}">
                  <a16:creationId xmlns:a16="http://schemas.microsoft.com/office/drawing/2014/main" xmlns="" id="{76A93B74-7479-E1D9-5265-1AFDF0AA429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/>
            <a:srcRect r="56839"/>
            <a:stretch/>
          </p:blipFill>
          <p:spPr>
            <a:xfrm rot="16200000">
              <a:off x="6087006" y="2596778"/>
              <a:ext cx="3564762" cy="69216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3" name="Google Shape;213;p24"/>
          <p:cNvGrpSpPr/>
          <p:nvPr/>
        </p:nvGrpSpPr>
        <p:grpSpPr>
          <a:xfrm>
            <a:off x="1738925" y="4718600"/>
            <a:ext cx="5666144" cy="116400"/>
            <a:chOff x="1738925" y="4718600"/>
            <a:chExt cx="5666144" cy="116400"/>
          </a:xfrm>
        </p:grpSpPr>
        <p:sp>
          <p:nvSpPr>
            <p:cNvPr id="214" name="Google Shape;214;p24">
              <a:hlinkClick r:id="rId3" action="ppaction://hlinksldjump"/>
            </p:cNvPr>
            <p:cNvSpPr/>
            <p:nvPr/>
          </p:nvSpPr>
          <p:spPr>
            <a:xfrm>
              <a:off x="1738925" y="4718600"/>
              <a:ext cx="116400" cy="116400"/>
            </a:xfrm>
            <a:prstGeom prst="ellipse">
              <a:avLst/>
            </a:pr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15" name="Google Shape;215;p24">
              <a:hlinkClick r:id="rId4" action="ppaction://hlinksldjump"/>
            </p:cNvPr>
            <p:cNvSpPr/>
            <p:nvPr/>
          </p:nvSpPr>
          <p:spPr>
            <a:xfrm>
              <a:off x="2031017" y="4718600"/>
              <a:ext cx="116400" cy="116400"/>
            </a:xfrm>
            <a:prstGeom prst="ellipse">
              <a:avLst/>
            </a:prstGeom>
            <a:solidFill>
              <a:schemeClr val="dk2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16" name="Google Shape;216;p24">
              <a:hlinkClick r:id="rId5" action="ppaction://hlinksldjump"/>
            </p:cNvPr>
            <p:cNvSpPr/>
            <p:nvPr/>
          </p:nvSpPr>
          <p:spPr>
            <a:xfrm>
              <a:off x="2323109" y="4718600"/>
              <a:ext cx="116400" cy="116400"/>
            </a:xfrm>
            <a:prstGeom prst="ellipse">
              <a:avLst/>
            </a:prstGeom>
            <a:solidFill>
              <a:schemeClr val="dk2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17" name="Google Shape;217;p24">
              <a:hlinkClick r:id="rId6" action="ppaction://hlinksldjump"/>
            </p:cNvPr>
            <p:cNvSpPr/>
            <p:nvPr/>
          </p:nvSpPr>
          <p:spPr>
            <a:xfrm>
              <a:off x="2615200" y="4718600"/>
              <a:ext cx="116400" cy="116400"/>
            </a:xfrm>
            <a:prstGeom prst="ellipse">
              <a:avLst/>
            </a:prstGeom>
            <a:solidFill>
              <a:schemeClr val="dk2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18" name="Google Shape;218;p24">
              <a:hlinkClick r:id="rId6" action="ppaction://hlinksldjump"/>
            </p:cNvPr>
            <p:cNvSpPr/>
            <p:nvPr/>
          </p:nvSpPr>
          <p:spPr>
            <a:xfrm>
              <a:off x="2907292" y="4718600"/>
              <a:ext cx="116400" cy="116400"/>
            </a:xfrm>
            <a:prstGeom prst="ellipse">
              <a:avLst/>
            </a:prstGeom>
            <a:solidFill>
              <a:schemeClr val="dk2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19" name="Google Shape;219;p24">
              <a:hlinkClick r:id="" action="ppaction://noaction"/>
            </p:cNvPr>
            <p:cNvSpPr/>
            <p:nvPr/>
          </p:nvSpPr>
          <p:spPr>
            <a:xfrm>
              <a:off x="3199384" y="4718600"/>
              <a:ext cx="116400" cy="116400"/>
            </a:xfrm>
            <a:prstGeom prst="ellipse">
              <a:avLst/>
            </a:prstGeom>
            <a:solidFill>
              <a:schemeClr val="dk2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20" name="Google Shape;220;p24">
              <a:hlinkClick r:id="" action="ppaction://noaction"/>
            </p:cNvPr>
            <p:cNvSpPr/>
            <p:nvPr/>
          </p:nvSpPr>
          <p:spPr>
            <a:xfrm>
              <a:off x="3491476" y="4718600"/>
              <a:ext cx="116400" cy="116400"/>
            </a:xfrm>
            <a:prstGeom prst="ellipse">
              <a:avLst/>
            </a:prstGeom>
            <a:solidFill>
              <a:schemeClr val="dk2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21" name="Google Shape;221;p24">
              <a:hlinkClick r:id="" action="ppaction://noaction"/>
            </p:cNvPr>
            <p:cNvSpPr/>
            <p:nvPr/>
          </p:nvSpPr>
          <p:spPr>
            <a:xfrm>
              <a:off x="3783567" y="4718600"/>
              <a:ext cx="116400" cy="116400"/>
            </a:xfrm>
            <a:prstGeom prst="ellipse">
              <a:avLst/>
            </a:prstGeom>
            <a:solidFill>
              <a:schemeClr val="dk2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22" name="Google Shape;222;p24">
              <a:hlinkClick r:id="" action="ppaction://noaction"/>
            </p:cNvPr>
            <p:cNvSpPr/>
            <p:nvPr/>
          </p:nvSpPr>
          <p:spPr>
            <a:xfrm>
              <a:off x="4075659" y="4718600"/>
              <a:ext cx="116400" cy="116400"/>
            </a:xfrm>
            <a:prstGeom prst="ellipse">
              <a:avLst/>
            </a:prstGeom>
            <a:solidFill>
              <a:schemeClr val="dk2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23" name="Google Shape;223;p24">
              <a:hlinkClick r:id="" action="ppaction://noaction"/>
            </p:cNvPr>
            <p:cNvSpPr/>
            <p:nvPr/>
          </p:nvSpPr>
          <p:spPr>
            <a:xfrm>
              <a:off x="4367751" y="4718600"/>
              <a:ext cx="116400" cy="116400"/>
            </a:xfrm>
            <a:prstGeom prst="ellipse">
              <a:avLst/>
            </a:prstGeom>
            <a:solidFill>
              <a:schemeClr val="dk2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24" name="Google Shape;224;p24">
              <a:hlinkClick r:id="" action="ppaction://noaction"/>
            </p:cNvPr>
            <p:cNvSpPr/>
            <p:nvPr/>
          </p:nvSpPr>
          <p:spPr>
            <a:xfrm>
              <a:off x="4659843" y="4718600"/>
              <a:ext cx="116400" cy="116400"/>
            </a:xfrm>
            <a:prstGeom prst="ellipse">
              <a:avLst/>
            </a:prstGeom>
            <a:solidFill>
              <a:schemeClr val="dk2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25" name="Google Shape;225;p24">
              <a:hlinkClick r:id="" action="ppaction://noaction"/>
            </p:cNvPr>
            <p:cNvSpPr/>
            <p:nvPr/>
          </p:nvSpPr>
          <p:spPr>
            <a:xfrm>
              <a:off x="4951934" y="4718600"/>
              <a:ext cx="116400" cy="116400"/>
            </a:xfrm>
            <a:prstGeom prst="ellipse">
              <a:avLst/>
            </a:prstGeom>
            <a:solidFill>
              <a:schemeClr val="dk2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26" name="Google Shape;226;p24">
              <a:hlinkClick r:id="" action="ppaction://noaction"/>
            </p:cNvPr>
            <p:cNvSpPr/>
            <p:nvPr/>
          </p:nvSpPr>
          <p:spPr>
            <a:xfrm>
              <a:off x="5244026" y="4718600"/>
              <a:ext cx="116400" cy="116400"/>
            </a:xfrm>
            <a:prstGeom prst="ellipse">
              <a:avLst/>
            </a:prstGeom>
            <a:solidFill>
              <a:schemeClr val="dk2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27" name="Google Shape;227;p24">
              <a:hlinkClick r:id="" action="ppaction://noaction"/>
            </p:cNvPr>
            <p:cNvSpPr/>
            <p:nvPr/>
          </p:nvSpPr>
          <p:spPr>
            <a:xfrm>
              <a:off x="5536118" y="4718600"/>
              <a:ext cx="116400" cy="116400"/>
            </a:xfrm>
            <a:prstGeom prst="ellipse">
              <a:avLst/>
            </a:prstGeom>
            <a:solidFill>
              <a:schemeClr val="dk2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28" name="Google Shape;228;p24">
              <a:hlinkClick r:id="" action="ppaction://noaction"/>
            </p:cNvPr>
            <p:cNvSpPr/>
            <p:nvPr/>
          </p:nvSpPr>
          <p:spPr>
            <a:xfrm>
              <a:off x="5828210" y="4718600"/>
              <a:ext cx="116400" cy="116400"/>
            </a:xfrm>
            <a:prstGeom prst="ellipse">
              <a:avLst/>
            </a:prstGeom>
            <a:solidFill>
              <a:schemeClr val="dk2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29" name="Google Shape;229;p24">
              <a:hlinkClick r:id="" action="ppaction://noaction"/>
            </p:cNvPr>
            <p:cNvSpPr/>
            <p:nvPr/>
          </p:nvSpPr>
          <p:spPr>
            <a:xfrm>
              <a:off x="6120302" y="4718600"/>
              <a:ext cx="116400" cy="116400"/>
            </a:xfrm>
            <a:prstGeom prst="ellipse">
              <a:avLst/>
            </a:prstGeom>
            <a:solidFill>
              <a:schemeClr val="dk2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30" name="Google Shape;230;p24">
              <a:hlinkClick r:id="" action="ppaction://noaction"/>
            </p:cNvPr>
            <p:cNvSpPr/>
            <p:nvPr/>
          </p:nvSpPr>
          <p:spPr>
            <a:xfrm>
              <a:off x="6412393" y="4718600"/>
              <a:ext cx="116400" cy="116400"/>
            </a:xfrm>
            <a:prstGeom prst="ellipse">
              <a:avLst/>
            </a:prstGeom>
            <a:solidFill>
              <a:schemeClr val="dk2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31" name="Google Shape;231;p24">
              <a:hlinkClick r:id="" action="ppaction://noaction"/>
            </p:cNvPr>
            <p:cNvSpPr/>
            <p:nvPr/>
          </p:nvSpPr>
          <p:spPr>
            <a:xfrm>
              <a:off x="6704485" y="4718600"/>
              <a:ext cx="116400" cy="116400"/>
            </a:xfrm>
            <a:prstGeom prst="ellipse">
              <a:avLst/>
            </a:prstGeom>
            <a:solidFill>
              <a:schemeClr val="dk2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32" name="Google Shape;232;p24">
              <a:hlinkClick r:id="" action="ppaction://noaction"/>
            </p:cNvPr>
            <p:cNvSpPr/>
            <p:nvPr/>
          </p:nvSpPr>
          <p:spPr>
            <a:xfrm>
              <a:off x="6996577" y="4718600"/>
              <a:ext cx="116400" cy="116400"/>
            </a:xfrm>
            <a:prstGeom prst="ellipse">
              <a:avLst/>
            </a:prstGeom>
            <a:solidFill>
              <a:schemeClr val="dk2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33" name="Google Shape;233;p24">
              <a:hlinkClick r:id="" action="ppaction://noaction"/>
            </p:cNvPr>
            <p:cNvSpPr/>
            <p:nvPr/>
          </p:nvSpPr>
          <p:spPr>
            <a:xfrm>
              <a:off x="7288669" y="4718600"/>
              <a:ext cx="116400" cy="116400"/>
            </a:xfrm>
            <a:prstGeom prst="ellipse">
              <a:avLst/>
            </a:prstGeom>
            <a:solidFill>
              <a:schemeClr val="dk2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C41C78BD-3D5C-6006-3601-E70661EB382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3164" y="476892"/>
            <a:ext cx="1378820" cy="822325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0C0FB99A-0A4C-E514-2972-8B6E6FB33E4F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843" y="475475"/>
            <a:ext cx="1127757" cy="80137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" name="Grupo 8">
            <a:extLst>
              <a:ext uri="{FF2B5EF4-FFF2-40B4-BE49-F238E27FC236}">
                <a16:creationId xmlns:a16="http://schemas.microsoft.com/office/drawing/2014/main" xmlns="" id="{A16FCF88-A95C-1FC0-1C7E-27A3AB728B4C}"/>
              </a:ext>
            </a:extLst>
          </p:cNvPr>
          <p:cNvGrpSpPr/>
          <p:nvPr/>
        </p:nvGrpSpPr>
        <p:grpSpPr>
          <a:xfrm>
            <a:off x="705649" y="1517715"/>
            <a:ext cx="1675660" cy="1668544"/>
            <a:chOff x="48128" y="1156793"/>
            <a:chExt cx="3144710" cy="3255926"/>
          </a:xfrm>
        </p:grpSpPr>
        <p:sp>
          <p:nvSpPr>
            <p:cNvPr id="10" name="Google Shape;89;g17e120f90b4_0_104">
              <a:extLst>
                <a:ext uri="{FF2B5EF4-FFF2-40B4-BE49-F238E27FC236}">
                  <a16:creationId xmlns:a16="http://schemas.microsoft.com/office/drawing/2014/main" xmlns="" id="{5975845A-1AFD-7BB8-768C-A8D9495EE65E}"/>
                </a:ext>
              </a:extLst>
            </p:cNvPr>
            <p:cNvSpPr/>
            <p:nvPr/>
          </p:nvSpPr>
          <p:spPr>
            <a:xfrm>
              <a:off x="48128" y="1156793"/>
              <a:ext cx="3048000" cy="3185554"/>
            </a:xfrm>
            <a:prstGeom prst="ellipse">
              <a:avLst/>
            </a:prstGeom>
            <a:solidFill>
              <a:srgbClr val="1B355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Montserrat" panose="02000505000000020004" pitchFamily="2" charset="0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89;g17e120f90b4_0_104">
              <a:extLst>
                <a:ext uri="{FF2B5EF4-FFF2-40B4-BE49-F238E27FC236}">
                  <a16:creationId xmlns:a16="http://schemas.microsoft.com/office/drawing/2014/main" xmlns="" id="{EB8C58AE-CE46-0F68-77B0-0BD5D722DC9F}"/>
                </a:ext>
              </a:extLst>
            </p:cNvPr>
            <p:cNvSpPr/>
            <p:nvPr/>
          </p:nvSpPr>
          <p:spPr>
            <a:xfrm>
              <a:off x="323849" y="1367161"/>
              <a:ext cx="2547487" cy="29180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Montserrat" panose="02000505000000020004" pitchFamily="2" charset="0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" name="Google Shape;105;g17e120f90b4_0_104">
              <a:extLst>
                <a:ext uri="{FF2B5EF4-FFF2-40B4-BE49-F238E27FC236}">
                  <a16:creationId xmlns:a16="http://schemas.microsoft.com/office/drawing/2014/main" xmlns="" id="{1B60C315-4B5F-2902-029A-3E048F8A65DF}"/>
                </a:ext>
              </a:extLst>
            </p:cNvPr>
            <p:cNvPicPr preferRelativeResize="0"/>
            <p:nvPr/>
          </p:nvPicPr>
          <p:blipFill rotWithShape="1">
            <a:blip r:embed="rId9">
              <a:alphaModFix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>
              <a:off x="625659" y="1424311"/>
              <a:ext cx="2567179" cy="298840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3" name="CuadroTexto 12">
            <a:extLst>
              <a:ext uri="{FF2B5EF4-FFF2-40B4-BE49-F238E27FC236}">
                <a16:creationId xmlns:a16="http://schemas.microsoft.com/office/drawing/2014/main" xmlns="" id="{4811A48B-5B41-FEEE-602D-239386F07A61}"/>
              </a:ext>
            </a:extLst>
          </p:cNvPr>
          <p:cNvSpPr txBox="1"/>
          <p:nvPr/>
        </p:nvSpPr>
        <p:spPr>
          <a:xfrm>
            <a:off x="579843" y="3368694"/>
            <a:ext cx="2013693" cy="6924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Nombre del ponente(s)</a:t>
            </a:r>
          </a:p>
          <a:p>
            <a:pPr algn="ctr"/>
            <a:r>
              <a:rPr lang="es-MX" dirty="0"/>
              <a:t>Institución</a:t>
            </a:r>
          </a:p>
          <a:p>
            <a:pPr algn="ctr"/>
            <a:r>
              <a:rPr lang="es-MX" sz="1100" dirty="0"/>
              <a:t>Fecha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xmlns="" id="{94242143-F9E1-DC33-D6AD-F779107EBB6E}"/>
              </a:ext>
            </a:extLst>
          </p:cNvPr>
          <p:cNvSpPr txBox="1"/>
          <p:nvPr/>
        </p:nvSpPr>
        <p:spPr>
          <a:xfrm>
            <a:off x="4232635" y="1498862"/>
            <a:ext cx="29306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		RESUMEN</a:t>
            </a:r>
          </a:p>
        </p:txBody>
      </p:sp>
      <p:grpSp>
        <p:nvGrpSpPr>
          <p:cNvPr id="15" name="Grupo 14">
            <a:extLst>
              <a:ext uri="{FF2B5EF4-FFF2-40B4-BE49-F238E27FC236}">
                <a16:creationId xmlns:a16="http://schemas.microsoft.com/office/drawing/2014/main" xmlns="" id="{F7EC8A0F-A033-2DF0-76A7-1371C22CF398}"/>
              </a:ext>
            </a:extLst>
          </p:cNvPr>
          <p:cNvGrpSpPr/>
          <p:nvPr/>
        </p:nvGrpSpPr>
        <p:grpSpPr>
          <a:xfrm>
            <a:off x="3062137" y="1905292"/>
            <a:ext cx="1675660" cy="1668544"/>
            <a:chOff x="48128" y="1156793"/>
            <a:chExt cx="3144710" cy="3255926"/>
          </a:xfrm>
        </p:grpSpPr>
        <p:sp>
          <p:nvSpPr>
            <p:cNvPr id="16" name="Google Shape;89;g17e120f90b4_0_104">
              <a:extLst>
                <a:ext uri="{FF2B5EF4-FFF2-40B4-BE49-F238E27FC236}">
                  <a16:creationId xmlns:a16="http://schemas.microsoft.com/office/drawing/2014/main" xmlns="" id="{B8F3DAB8-7740-3D21-2DAD-56D227B8A293}"/>
                </a:ext>
              </a:extLst>
            </p:cNvPr>
            <p:cNvSpPr/>
            <p:nvPr/>
          </p:nvSpPr>
          <p:spPr>
            <a:xfrm>
              <a:off x="48128" y="1156793"/>
              <a:ext cx="3048000" cy="3185554"/>
            </a:xfrm>
            <a:prstGeom prst="ellipse">
              <a:avLst/>
            </a:prstGeom>
            <a:solidFill>
              <a:srgbClr val="1B355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Montserrat" panose="02000505000000020004" pitchFamily="2" charset="0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89;g17e120f90b4_0_104">
              <a:extLst>
                <a:ext uri="{FF2B5EF4-FFF2-40B4-BE49-F238E27FC236}">
                  <a16:creationId xmlns:a16="http://schemas.microsoft.com/office/drawing/2014/main" xmlns="" id="{93ED874B-73D0-E081-403F-A170E4384C32}"/>
                </a:ext>
              </a:extLst>
            </p:cNvPr>
            <p:cNvSpPr/>
            <p:nvPr/>
          </p:nvSpPr>
          <p:spPr>
            <a:xfrm>
              <a:off x="323849" y="1367161"/>
              <a:ext cx="2547487" cy="29180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Montserrat" panose="02000505000000020004" pitchFamily="2" charset="0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8" name="Google Shape;105;g17e120f90b4_0_104">
              <a:extLst>
                <a:ext uri="{FF2B5EF4-FFF2-40B4-BE49-F238E27FC236}">
                  <a16:creationId xmlns:a16="http://schemas.microsoft.com/office/drawing/2014/main" xmlns="" id="{64CCB20B-4134-CA58-CA63-6093355C6BFD}"/>
                </a:ext>
              </a:extLst>
            </p:cNvPr>
            <p:cNvPicPr preferRelativeResize="0"/>
            <p:nvPr/>
          </p:nvPicPr>
          <p:blipFill rotWithShape="1">
            <a:blip r:embed="rId9">
              <a:alphaModFix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>
              <a:off x="625659" y="1424311"/>
              <a:ext cx="2567179" cy="2988408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24104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26"/>
          <p:cNvSpPr txBox="1">
            <a:spLocks noGrp="1"/>
          </p:cNvSpPr>
          <p:nvPr>
            <p:ph type="title"/>
          </p:nvPr>
        </p:nvSpPr>
        <p:spPr>
          <a:xfrm>
            <a:off x="720000" y="5212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s-MX" dirty="0"/>
              <a:t>Contenido</a:t>
            </a:r>
            <a:endParaRPr dirty="0"/>
          </a:p>
        </p:txBody>
      </p:sp>
      <p:sp>
        <p:nvSpPr>
          <p:cNvPr id="271" name="Google Shape;271;p26"/>
          <p:cNvSpPr txBox="1">
            <a:spLocks noGrp="1"/>
          </p:cNvSpPr>
          <p:nvPr>
            <p:ph type="title" idx="2"/>
          </p:nvPr>
        </p:nvSpPr>
        <p:spPr>
          <a:xfrm>
            <a:off x="1505400" y="1504162"/>
            <a:ext cx="7347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272" name="Google Shape;272;p26"/>
          <p:cNvSpPr txBox="1">
            <a:spLocks noGrp="1"/>
          </p:cNvSpPr>
          <p:nvPr>
            <p:ph type="title" idx="3"/>
          </p:nvPr>
        </p:nvSpPr>
        <p:spPr>
          <a:xfrm>
            <a:off x="1505400" y="3090116"/>
            <a:ext cx="7347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sp>
        <p:nvSpPr>
          <p:cNvPr id="273" name="Google Shape;273;p26"/>
          <p:cNvSpPr txBox="1">
            <a:spLocks noGrp="1"/>
          </p:cNvSpPr>
          <p:nvPr>
            <p:ph type="title" idx="4"/>
          </p:nvPr>
        </p:nvSpPr>
        <p:spPr>
          <a:xfrm>
            <a:off x="4204675" y="1504162"/>
            <a:ext cx="7347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274" name="Google Shape;274;p26"/>
          <p:cNvSpPr txBox="1">
            <a:spLocks noGrp="1"/>
          </p:cNvSpPr>
          <p:nvPr>
            <p:ph type="title" idx="5"/>
          </p:nvPr>
        </p:nvSpPr>
        <p:spPr>
          <a:xfrm>
            <a:off x="4204675" y="3090116"/>
            <a:ext cx="7347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05</a:t>
            </a:r>
            <a:endParaRPr dirty="0"/>
          </a:p>
        </p:txBody>
      </p:sp>
      <p:sp>
        <p:nvSpPr>
          <p:cNvPr id="275" name="Google Shape;275;p26"/>
          <p:cNvSpPr txBox="1">
            <a:spLocks noGrp="1"/>
          </p:cNvSpPr>
          <p:nvPr>
            <p:ph type="title" idx="6"/>
          </p:nvPr>
        </p:nvSpPr>
        <p:spPr>
          <a:xfrm>
            <a:off x="6903950" y="1504162"/>
            <a:ext cx="7347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276" name="Google Shape;276;p26"/>
          <p:cNvSpPr txBox="1">
            <a:spLocks noGrp="1"/>
          </p:cNvSpPr>
          <p:nvPr>
            <p:ph type="title" idx="7"/>
          </p:nvPr>
        </p:nvSpPr>
        <p:spPr>
          <a:xfrm>
            <a:off x="6903950" y="3090116"/>
            <a:ext cx="7347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06</a:t>
            </a:r>
            <a:endParaRPr/>
          </a:p>
        </p:txBody>
      </p:sp>
      <p:sp>
        <p:nvSpPr>
          <p:cNvPr id="277" name="Google Shape;277;p26"/>
          <p:cNvSpPr txBox="1">
            <a:spLocks noGrp="1"/>
          </p:cNvSpPr>
          <p:nvPr>
            <p:ph type="subTitle" idx="1"/>
          </p:nvPr>
        </p:nvSpPr>
        <p:spPr>
          <a:xfrm>
            <a:off x="720000" y="2213388"/>
            <a:ext cx="2305500" cy="50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s-MX" dirty="0"/>
              <a:t>Introducción</a:t>
            </a:r>
            <a:endParaRPr dirty="0"/>
          </a:p>
        </p:txBody>
      </p:sp>
      <p:sp>
        <p:nvSpPr>
          <p:cNvPr id="278" name="Google Shape;278;p26"/>
          <p:cNvSpPr txBox="1">
            <a:spLocks noGrp="1"/>
          </p:cNvSpPr>
          <p:nvPr>
            <p:ph type="subTitle" idx="8"/>
          </p:nvPr>
        </p:nvSpPr>
        <p:spPr>
          <a:xfrm>
            <a:off x="3419275" y="2213388"/>
            <a:ext cx="2305500" cy="50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s-MX" dirty="0"/>
              <a:t>Marco teórico</a:t>
            </a:r>
            <a:endParaRPr dirty="0"/>
          </a:p>
        </p:txBody>
      </p:sp>
      <p:sp>
        <p:nvSpPr>
          <p:cNvPr id="279" name="Google Shape;279;p26"/>
          <p:cNvSpPr txBox="1">
            <a:spLocks noGrp="1"/>
          </p:cNvSpPr>
          <p:nvPr>
            <p:ph type="subTitle" idx="9"/>
          </p:nvPr>
        </p:nvSpPr>
        <p:spPr>
          <a:xfrm>
            <a:off x="6118550" y="2213388"/>
            <a:ext cx="2305500" cy="50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s-MX" dirty="0"/>
              <a:t>Metodología</a:t>
            </a:r>
            <a:endParaRPr dirty="0"/>
          </a:p>
        </p:txBody>
      </p:sp>
      <p:sp>
        <p:nvSpPr>
          <p:cNvPr id="280" name="Google Shape;280;p26"/>
          <p:cNvSpPr txBox="1">
            <a:spLocks noGrp="1"/>
          </p:cNvSpPr>
          <p:nvPr>
            <p:ph type="subTitle" idx="13"/>
          </p:nvPr>
        </p:nvSpPr>
        <p:spPr>
          <a:xfrm>
            <a:off x="720000" y="3799263"/>
            <a:ext cx="2305500" cy="50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s-MX" dirty="0"/>
              <a:t>Propuesta o resultados</a:t>
            </a:r>
            <a:endParaRPr dirty="0"/>
          </a:p>
        </p:txBody>
      </p:sp>
      <p:sp>
        <p:nvSpPr>
          <p:cNvPr id="281" name="Google Shape;281;p26"/>
          <p:cNvSpPr txBox="1">
            <a:spLocks noGrp="1"/>
          </p:cNvSpPr>
          <p:nvPr>
            <p:ph type="subTitle" idx="14"/>
          </p:nvPr>
        </p:nvSpPr>
        <p:spPr>
          <a:xfrm>
            <a:off x="3419275" y="3799263"/>
            <a:ext cx="2305500" cy="50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s-MX" dirty="0"/>
              <a:t>Conclusiones o reflexiones</a:t>
            </a:r>
            <a:endParaRPr dirty="0"/>
          </a:p>
        </p:txBody>
      </p:sp>
      <p:sp>
        <p:nvSpPr>
          <p:cNvPr id="282" name="Google Shape;282;p26"/>
          <p:cNvSpPr txBox="1">
            <a:spLocks noGrp="1"/>
          </p:cNvSpPr>
          <p:nvPr>
            <p:ph type="subTitle" idx="15"/>
          </p:nvPr>
        </p:nvSpPr>
        <p:spPr>
          <a:xfrm>
            <a:off x="6118550" y="3799263"/>
            <a:ext cx="2305500" cy="50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s-MX" dirty="0"/>
              <a:t>Referencias</a:t>
            </a:r>
            <a:endParaRPr dirty="0"/>
          </a:p>
        </p:txBody>
      </p:sp>
      <p:grpSp>
        <p:nvGrpSpPr>
          <p:cNvPr id="283" name="Google Shape;283;p26"/>
          <p:cNvGrpSpPr/>
          <p:nvPr/>
        </p:nvGrpSpPr>
        <p:grpSpPr>
          <a:xfrm>
            <a:off x="1738925" y="4718600"/>
            <a:ext cx="5666144" cy="116400"/>
            <a:chOff x="1738925" y="4718600"/>
            <a:chExt cx="5666144" cy="116400"/>
          </a:xfrm>
        </p:grpSpPr>
        <p:sp>
          <p:nvSpPr>
            <p:cNvPr id="284" name="Google Shape;284;p26">
              <a:hlinkClick r:id="rId3" action="ppaction://hlinksldjump"/>
            </p:cNvPr>
            <p:cNvSpPr/>
            <p:nvPr/>
          </p:nvSpPr>
          <p:spPr>
            <a:xfrm>
              <a:off x="1738925" y="4718600"/>
              <a:ext cx="116400" cy="116400"/>
            </a:xfrm>
            <a:prstGeom prst="ellipse">
              <a:avLst/>
            </a:prstGeom>
            <a:solidFill>
              <a:schemeClr val="dk2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85" name="Google Shape;285;p26">
              <a:hlinkClick r:id="rId4" action="ppaction://hlinksldjump"/>
            </p:cNvPr>
            <p:cNvSpPr/>
            <p:nvPr/>
          </p:nvSpPr>
          <p:spPr>
            <a:xfrm>
              <a:off x="2031017" y="4718600"/>
              <a:ext cx="116400" cy="116400"/>
            </a:xfrm>
            <a:prstGeom prst="ellipse">
              <a:avLst/>
            </a:prstGeom>
            <a:solidFill>
              <a:schemeClr val="dk2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86" name="Google Shape;286;p26">
              <a:hlinkClick r:id="rId5" action="ppaction://hlinksldjump"/>
            </p:cNvPr>
            <p:cNvSpPr/>
            <p:nvPr/>
          </p:nvSpPr>
          <p:spPr>
            <a:xfrm>
              <a:off x="2323109" y="4718600"/>
              <a:ext cx="116400" cy="116400"/>
            </a:xfrm>
            <a:prstGeom prst="ellipse">
              <a:avLst/>
            </a:pr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87" name="Google Shape;287;p26">
              <a:hlinkClick r:id="rId6" action="ppaction://hlinksldjump"/>
            </p:cNvPr>
            <p:cNvSpPr/>
            <p:nvPr/>
          </p:nvSpPr>
          <p:spPr>
            <a:xfrm>
              <a:off x="2615200" y="4718600"/>
              <a:ext cx="116400" cy="116400"/>
            </a:xfrm>
            <a:prstGeom prst="ellipse">
              <a:avLst/>
            </a:prstGeom>
            <a:solidFill>
              <a:schemeClr val="dk2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88" name="Google Shape;288;p26">
              <a:hlinkClick r:id="rId6" action="ppaction://hlinksldjump"/>
            </p:cNvPr>
            <p:cNvSpPr/>
            <p:nvPr/>
          </p:nvSpPr>
          <p:spPr>
            <a:xfrm>
              <a:off x="2907292" y="4718600"/>
              <a:ext cx="116400" cy="116400"/>
            </a:xfrm>
            <a:prstGeom prst="ellipse">
              <a:avLst/>
            </a:prstGeom>
            <a:solidFill>
              <a:schemeClr val="dk2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89" name="Google Shape;289;p26">
              <a:hlinkClick r:id="" action="ppaction://noaction"/>
            </p:cNvPr>
            <p:cNvSpPr/>
            <p:nvPr/>
          </p:nvSpPr>
          <p:spPr>
            <a:xfrm>
              <a:off x="3199384" y="4718600"/>
              <a:ext cx="116400" cy="116400"/>
            </a:xfrm>
            <a:prstGeom prst="ellipse">
              <a:avLst/>
            </a:prstGeom>
            <a:solidFill>
              <a:schemeClr val="dk2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90" name="Google Shape;290;p26">
              <a:hlinkClick r:id="" action="ppaction://noaction"/>
            </p:cNvPr>
            <p:cNvSpPr/>
            <p:nvPr/>
          </p:nvSpPr>
          <p:spPr>
            <a:xfrm>
              <a:off x="3491476" y="4718600"/>
              <a:ext cx="116400" cy="116400"/>
            </a:xfrm>
            <a:prstGeom prst="ellipse">
              <a:avLst/>
            </a:prstGeom>
            <a:solidFill>
              <a:schemeClr val="dk2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91" name="Google Shape;291;p26">
              <a:hlinkClick r:id="" action="ppaction://noaction"/>
            </p:cNvPr>
            <p:cNvSpPr/>
            <p:nvPr/>
          </p:nvSpPr>
          <p:spPr>
            <a:xfrm>
              <a:off x="3783567" y="4718600"/>
              <a:ext cx="116400" cy="116400"/>
            </a:xfrm>
            <a:prstGeom prst="ellipse">
              <a:avLst/>
            </a:prstGeom>
            <a:solidFill>
              <a:schemeClr val="dk2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92" name="Google Shape;292;p26">
              <a:hlinkClick r:id="" action="ppaction://noaction"/>
            </p:cNvPr>
            <p:cNvSpPr/>
            <p:nvPr/>
          </p:nvSpPr>
          <p:spPr>
            <a:xfrm>
              <a:off x="4075659" y="4718600"/>
              <a:ext cx="116400" cy="116400"/>
            </a:xfrm>
            <a:prstGeom prst="ellipse">
              <a:avLst/>
            </a:prstGeom>
            <a:solidFill>
              <a:schemeClr val="dk2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93" name="Google Shape;293;p26">
              <a:hlinkClick r:id="" action="ppaction://noaction"/>
            </p:cNvPr>
            <p:cNvSpPr/>
            <p:nvPr/>
          </p:nvSpPr>
          <p:spPr>
            <a:xfrm>
              <a:off x="4367751" y="4718600"/>
              <a:ext cx="116400" cy="116400"/>
            </a:xfrm>
            <a:prstGeom prst="ellipse">
              <a:avLst/>
            </a:prstGeom>
            <a:solidFill>
              <a:schemeClr val="dk2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94" name="Google Shape;294;p26">
              <a:hlinkClick r:id="" action="ppaction://noaction"/>
            </p:cNvPr>
            <p:cNvSpPr/>
            <p:nvPr/>
          </p:nvSpPr>
          <p:spPr>
            <a:xfrm>
              <a:off x="4659843" y="4718600"/>
              <a:ext cx="116400" cy="116400"/>
            </a:xfrm>
            <a:prstGeom prst="ellipse">
              <a:avLst/>
            </a:prstGeom>
            <a:solidFill>
              <a:schemeClr val="dk2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95" name="Google Shape;295;p26">
              <a:hlinkClick r:id="" action="ppaction://noaction"/>
            </p:cNvPr>
            <p:cNvSpPr/>
            <p:nvPr/>
          </p:nvSpPr>
          <p:spPr>
            <a:xfrm>
              <a:off x="4951934" y="4718600"/>
              <a:ext cx="116400" cy="116400"/>
            </a:xfrm>
            <a:prstGeom prst="ellipse">
              <a:avLst/>
            </a:prstGeom>
            <a:solidFill>
              <a:schemeClr val="dk2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96" name="Google Shape;296;p26">
              <a:hlinkClick r:id="" action="ppaction://noaction"/>
            </p:cNvPr>
            <p:cNvSpPr/>
            <p:nvPr/>
          </p:nvSpPr>
          <p:spPr>
            <a:xfrm>
              <a:off x="5244026" y="4718600"/>
              <a:ext cx="116400" cy="116400"/>
            </a:xfrm>
            <a:prstGeom prst="ellipse">
              <a:avLst/>
            </a:prstGeom>
            <a:solidFill>
              <a:schemeClr val="dk2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97" name="Google Shape;297;p26">
              <a:hlinkClick r:id="" action="ppaction://noaction"/>
            </p:cNvPr>
            <p:cNvSpPr/>
            <p:nvPr/>
          </p:nvSpPr>
          <p:spPr>
            <a:xfrm>
              <a:off x="5536118" y="4718600"/>
              <a:ext cx="116400" cy="116400"/>
            </a:xfrm>
            <a:prstGeom prst="ellipse">
              <a:avLst/>
            </a:prstGeom>
            <a:solidFill>
              <a:schemeClr val="dk2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98" name="Google Shape;298;p26">
              <a:hlinkClick r:id="" action="ppaction://noaction"/>
            </p:cNvPr>
            <p:cNvSpPr/>
            <p:nvPr/>
          </p:nvSpPr>
          <p:spPr>
            <a:xfrm>
              <a:off x="5828210" y="4718600"/>
              <a:ext cx="116400" cy="116400"/>
            </a:xfrm>
            <a:prstGeom prst="ellipse">
              <a:avLst/>
            </a:prstGeom>
            <a:solidFill>
              <a:schemeClr val="dk2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99" name="Google Shape;299;p26">
              <a:hlinkClick r:id="" action="ppaction://noaction"/>
            </p:cNvPr>
            <p:cNvSpPr/>
            <p:nvPr/>
          </p:nvSpPr>
          <p:spPr>
            <a:xfrm>
              <a:off x="6120302" y="4718600"/>
              <a:ext cx="116400" cy="116400"/>
            </a:xfrm>
            <a:prstGeom prst="ellipse">
              <a:avLst/>
            </a:prstGeom>
            <a:solidFill>
              <a:schemeClr val="dk2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00" name="Google Shape;300;p26">
              <a:hlinkClick r:id="" action="ppaction://noaction"/>
            </p:cNvPr>
            <p:cNvSpPr/>
            <p:nvPr/>
          </p:nvSpPr>
          <p:spPr>
            <a:xfrm>
              <a:off x="6412393" y="4718600"/>
              <a:ext cx="116400" cy="116400"/>
            </a:xfrm>
            <a:prstGeom prst="ellipse">
              <a:avLst/>
            </a:prstGeom>
            <a:solidFill>
              <a:schemeClr val="dk2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01" name="Google Shape;301;p26">
              <a:hlinkClick r:id="" action="ppaction://noaction"/>
            </p:cNvPr>
            <p:cNvSpPr/>
            <p:nvPr/>
          </p:nvSpPr>
          <p:spPr>
            <a:xfrm>
              <a:off x="6704485" y="4718600"/>
              <a:ext cx="116400" cy="116400"/>
            </a:xfrm>
            <a:prstGeom prst="ellipse">
              <a:avLst/>
            </a:prstGeom>
            <a:solidFill>
              <a:schemeClr val="dk2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02" name="Google Shape;302;p26">
              <a:hlinkClick r:id="" action="ppaction://noaction"/>
            </p:cNvPr>
            <p:cNvSpPr/>
            <p:nvPr/>
          </p:nvSpPr>
          <p:spPr>
            <a:xfrm>
              <a:off x="6996577" y="4718600"/>
              <a:ext cx="116400" cy="116400"/>
            </a:xfrm>
            <a:prstGeom prst="ellipse">
              <a:avLst/>
            </a:prstGeom>
            <a:solidFill>
              <a:schemeClr val="dk2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03" name="Google Shape;303;p26">
              <a:hlinkClick r:id="" action="ppaction://noaction"/>
            </p:cNvPr>
            <p:cNvSpPr/>
            <p:nvPr/>
          </p:nvSpPr>
          <p:spPr>
            <a:xfrm>
              <a:off x="7288669" y="4718600"/>
              <a:ext cx="116400" cy="116400"/>
            </a:xfrm>
            <a:prstGeom prst="ellipse">
              <a:avLst/>
            </a:prstGeom>
            <a:solidFill>
              <a:schemeClr val="dk2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1FE3E7E8-364F-254D-6296-DCE2B1FBA6D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08022" y="476718"/>
            <a:ext cx="1378820" cy="82232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28"/>
          <p:cNvSpPr txBox="1">
            <a:spLocks noGrp="1"/>
          </p:cNvSpPr>
          <p:nvPr>
            <p:ph type="title"/>
          </p:nvPr>
        </p:nvSpPr>
        <p:spPr>
          <a:xfrm>
            <a:off x="4047175" y="2775800"/>
            <a:ext cx="43836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s-MX" dirty="0">
                <a:solidFill>
                  <a:schemeClr val="tx1"/>
                </a:solidFill>
              </a:rPr>
              <a:t>Introducción </a:t>
            </a:r>
            <a:r>
              <a:rPr lang="es-MX" sz="1600" dirty="0">
                <a:solidFill>
                  <a:schemeClr val="tx1"/>
                </a:solidFill>
              </a:rPr>
              <a:t>(las imágenes pueden ser cambiadas)</a:t>
            </a:r>
            <a:endParaRPr sz="1600" dirty="0">
              <a:solidFill>
                <a:schemeClr val="tx1"/>
              </a:solidFill>
            </a:endParaRPr>
          </a:p>
        </p:txBody>
      </p:sp>
      <p:sp>
        <p:nvSpPr>
          <p:cNvPr id="337" name="Google Shape;337;p28"/>
          <p:cNvSpPr txBox="1">
            <a:spLocks noGrp="1"/>
          </p:cNvSpPr>
          <p:nvPr>
            <p:ph type="title" idx="2"/>
          </p:nvPr>
        </p:nvSpPr>
        <p:spPr>
          <a:xfrm>
            <a:off x="4047175" y="1525800"/>
            <a:ext cx="1731600" cy="101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pic>
        <p:nvPicPr>
          <p:cNvPr id="338" name="Google Shape;338;p28"/>
          <p:cNvPicPr preferRelativeResize="0">
            <a:picLocks noGrp="1"/>
          </p:cNvPicPr>
          <p:nvPr>
            <p:ph type="pic" idx="3"/>
          </p:nvPr>
        </p:nvPicPr>
        <p:blipFill rotWithShape="1">
          <a:blip r:embed="rId3">
            <a:alphaModFix/>
          </a:blip>
          <a:srcRect l="16439" r="16432"/>
          <a:stretch/>
        </p:blipFill>
        <p:spPr>
          <a:xfrm>
            <a:off x="713225" y="1200862"/>
            <a:ext cx="2760600" cy="2741700"/>
          </a:xfrm>
          <a:prstGeom prst="roundRect">
            <a:avLst>
              <a:gd name="adj" fmla="val 16667"/>
            </a:avLst>
          </a:prstGeom>
        </p:spPr>
      </p:pic>
      <p:grpSp>
        <p:nvGrpSpPr>
          <p:cNvPr id="339" name="Google Shape;339;p28"/>
          <p:cNvGrpSpPr/>
          <p:nvPr/>
        </p:nvGrpSpPr>
        <p:grpSpPr>
          <a:xfrm>
            <a:off x="1738925" y="4718600"/>
            <a:ext cx="5666144" cy="116400"/>
            <a:chOff x="1738925" y="4718600"/>
            <a:chExt cx="5666144" cy="116400"/>
          </a:xfrm>
        </p:grpSpPr>
        <p:sp>
          <p:nvSpPr>
            <p:cNvPr id="340" name="Google Shape;340;p28">
              <a:hlinkClick r:id="rId4" action="ppaction://hlinksldjump"/>
            </p:cNvPr>
            <p:cNvSpPr/>
            <p:nvPr/>
          </p:nvSpPr>
          <p:spPr>
            <a:xfrm>
              <a:off x="2031017" y="4718600"/>
              <a:ext cx="116400" cy="116400"/>
            </a:xfrm>
            <a:prstGeom prst="ellipse">
              <a:avLst/>
            </a:prstGeom>
            <a:solidFill>
              <a:schemeClr val="dk2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41" name="Google Shape;341;p28">
              <a:hlinkClick r:id="rId5" action="ppaction://hlinksldjump"/>
            </p:cNvPr>
            <p:cNvSpPr/>
            <p:nvPr/>
          </p:nvSpPr>
          <p:spPr>
            <a:xfrm>
              <a:off x="2323109" y="4718600"/>
              <a:ext cx="116400" cy="116400"/>
            </a:xfrm>
            <a:prstGeom prst="ellipse">
              <a:avLst/>
            </a:prstGeom>
            <a:solidFill>
              <a:schemeClr val="dk2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42" name="Google Shape;342;p28">
              <a:hlinkClick r:id="rId6" action="ppaction://hlinksldjump"/>
            </p:cNvPr>
            <p:cNvSpPr/>
            <p:nvPr/>
          </p:nvSpPr>
          <p:spPr>
            <a:xfrm>
              <a:off x="2615200" y="4718600"/>
              <a:ext cx="116400" cy="116400"/>
            </a:xfrm>
            <a:prstGeom prst="ellipse">
              <a:avLst/>
            </a:prstGeom>
            <a:solidFill>
              <a:schemeClr val="dk2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43" name="Google Shape;343;p28">
              <a:hlinkClick r:id="rId6" action="ppaction://hlinksldjump"/>
            </p:cNvPr>
            <p:cNvSpPr/>
            <p:nvPr/>
          </p:nvSpPr>
          <p:spPr>
            <a:xfrm>
              <a:off x="2907292" y="4718600"/>
              <a:ext cx="116400" cy="116400"/>
            </a:xfrm>
            <a:prstGeom prst="ellipse">
              <a:avLst/>
            </a:pr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44" name="Google Shape;344;p28">
              <a:hlinkClick r:id="" action="ppaction://noaction"/>
            </p:cNvPr>
            <p:cNvSpPr/>
            <p:nvPr/>
          </p:nvSpPr>
          <p:spPr>
            <a:xfrm>
              <a:off x="3199384" y="4718600"/>
              <a:ext cx="116400" cy="116400"/>
            </a:xfrm>
            <a:prstGeom prst="ellipse">
              <a:avLst/>
            </a:prstGeom>
            <a:solidFill>
              <a:schemeClr val="dk2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45" name="Google Shape;345;p28">
              <a:hlinkClick r:id="" action="ppaction://noaction"/>
            </p:cNvPr>
            <p:cNvSpPr/>
            <p:nvPr/>
          </p:nvSpPr>
          <p:spPr>
            <a:xfrm>
              <a:off x="3491476" y="4718600"/>
              <a:ext cx="116400" cy="116400"/>
            </a:xfrm>
            <a:prstGeom prst="ellipse">
              <a:avLst/>
            </a:prstGeom>
            <a:solidFill>
              <a:schemeClr val="dk2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46" name="Google Shape;346;p28">
              <a:hlinkClick r:id="" action="ppaction://noaction"/>
            </p:cNvPr>
            <p:cNvSpPr/>
            <p:nvPr/>
          </p:nvSpPr>
          <p:spPr>
            <a:xfrm>
              <a:off x="3783567" y="4718600"/>
              <a:ext cx="116400" cy="116400"/>
            </a:xfrm>
            <a:prstGeom prst="ellipse">
              <a:avLst/>
            </a:prstGeom>
            <a:solidFill>
              <a:schemeClr val="dk2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47" name="Google Shape;347;p28">
              <a:hlinkClick r:id="" action="ppaction://noaction"/>
            </p:cNvPr>
            <p:cNvSpPr/>
            <p:nvPr/>
          </p:nvSpPr>
          <p:spPr>
            <a:xfrm>
              <a:off x="4075659" y="4718600"/>
              <a:ext cx="116400" cy="116400"/>
            </a:xfrm>
            <a:prstGeom prst="ellipse">
              <a:avLst/>
            </a:prstGeom>
            <a:solidFill>
              <a:schemeClr val="dk2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48" name="Google Shape;348;p28">
              <a:hlinkClick r:id="" action="ppaction://noaction"/>
            </p:cNvPr>
            <p:cNvSpPr/>
            <p:nvPr/>
          </p:nvSpPr>
          <p:spPr>
            <a:xfrm>
              <a:off x="4367751" y="4718600"/>
              <a:ext cx="116400" cy="116400"/>
            </a:xfrm>
            <a:prstGeom prst="ellipse">
              <a:avLst/>
            </a:prstGeom>
            <a:solidFill>
              <a:schemeClr val="dk2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49" name="Google Shape;349;p28">
              <a:hlinkClick r:id="" action="ppaction://noaction"/>
            </p:cNvPr>
            <p:cNvSpPr/>
            <p:nvPr/>
          </p:nvSpPr>
          <p:spPr>
            <a:xfrm>
              <a:off x="4659843" y="4718600"/>
              <a:ext cx="116400" cy="116400"/>
            </a:xfrm>
            <a:prstGeom prst="ellipse">
              <a:avLst/>
            </a:prstGeom>
            <a:solidFill>
              <a:schemeClr val="dk2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50" name="Google Shape;350;p28">
              <a:hlinkClick r:id="" action="ppaction://noaction"/>
            </p:cNvPr>
            <p:cNvSpPr/>
            <p:nvPr/>
          </p:nvSpPr>
          <p:spPr>
            <a:xfrm>
              <a:off x="4951934" y="4718600"/>
              <a:ext cx="116400" cy="116400"/>
            </a:xfrm>
            <a:prstGeom prst="ellipse">
              <a:avLst/>
            </a:prstGeom>
            <a:solidFill>
              <a:schemeClr val="dk2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51" name="Google Shape;351;p28">
              <a:hlinkClick r:id="" action="ppaction://noaction"/>
            </p:cNvPr>
            <p:cNvSpPr/>
            <p:nvPr/>
          </p:nvSpPr>
          <p:spPr>
            <a:xfrm>
              <a:off x="5244026" y="4718600"/>
              <a:ext cx="116400" cy="116400"/>
            </a:xfrm>
            <a:prstGeom prst="ellipse">
              <a:avLst/>
            </a:prstGeom>
            <a:solidFill>
              <a:schemeClr val="dk2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52" name="Google Shape;352;p28">
              <a:hlinkClick r:id="" action="ppaction://noaction"/>
            </p:cNvPr>
            <p:cNvSpPr/>
            <p:nvPr/>
          </p:nvSpPr>
          <p:spPr>
            <a:xfrm>
              <a:off x="5536118" y="4718600"/>
              <a:ext cx="116400" cy="116400"/>
            </a:xfrm>
            <a:prstGeom prst="ellipse">
              <a:avLst/>
            </a:prstGeom>
            <a:solidFill>
              <a:schemeClr val="dk2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53" name="Google Shape;353;p28">
              <a:hlinkClick r:id="" action="ppaction://noaction"/>
            </p:cNvPr>
            <p:cNvSpPr/>
            <p:nvPr/>
          </p:nvSpPr>
          <p:spPr>
            <a:xfrm>
              <a:off x="5828210" y="4718600"/>
              <a:ext cx="116400" cy="116400"/>
            </a:xfrm>
            <a:prstGeom prst="ellipse">
              <a:avLst/>
            </a:prstGeom>
            <a:solidFill>
              <a:schemeClr val="dk2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54" name="Google Shape;354;p28">
              <a:hlinkClick r:id="" action="ppaction://noaction"/>
            </p:cNvPr>
            <p:cNvSpPr/>
            <p:nvPr/>
          </p:nvSpPr>
          <p:spPr>
            <a:xfrm>
              <a:off x="6120302" y="4718600"/>
              <a:ext cx="116400" cy="116400"/>
            </a:xfrm>
            <a:prstGeom prst="ellipse">
              <a:avLst/>
            </a:prstGeom>
            <a:solidFill>
              <a:schemeClr val="dk2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55" name="Google Shape;355;p28">
              <a:hlinkClick r:id="" action="ppaction://noaction"/>
            </p:cNvPr>
            <p:cNvSpPr/>
            <p:nvPr/>
          </p:nvSpPr>
          <p:spPr>
            <a:xfrm>
              <a:off x="6412393" y="4718600"/>
              <a:ext cx="116400" cy="116400"/>
            </a:xfrm>
            <a:prstGeom prst="ellipse">
              <a:avLst/>
            </a:prstGeom>
            <a:solidFill>
              <a:schemeClr val="dk2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56" name="Google Shape;356;p28">
              <a:hlinkClick r:id="" action="ppaction://noaction"/>
            </p:cNvPr>
            <p:cNvSpPr/>
            <p:nvPr/>
          </p:nvSpPr>
          <p:spPr>
            <a:xfrm>
              <a:off x="6704485" y="4718600"/>
              <a:ext cx="116400" cy="116400"/>
            </a:xfrm>
            <a:prstGeom prst="ellipse">
              <a:avLst/>
            </a:prstGeom>
            <a:solidFill>
              <a:schemeClr val="dk2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57" name="Google Shape;357;p28">
              <a:hlinkClick r:id="" action="ppaction://noaction"/>
            </p:cNvPr>
            <p:cNvSpPr/>
            <p:nvPr/>
          </p:nvSpPr>
          <p:spPr>
            <a:xfrm>
              <a:off x="6996577" y="4718600"/>
              <a:ext cx="116400" cy="116400"/>
            </a:xfrm>
            <a:prstGeom prst="ellipse">
              <a:avLst/>
            </a:prstGeom>
            <a:solidFill>
              <a:schemeClr val="dk2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58" name="Google Shape;358;p28">
              <a:hlinkClick r:id="" action="ppaction://noaction"/>
            </p:cNvPr>
            <p:cNvSpPr/>
            <p:nvPr/>
          </p:nvSpPr>
          <p:spPr>
            <a:xfrm>
              <a:off x="7288669" y="4718600"/>
              <a:ext cx="116400" cy="116400"/>
            </a:xfrm>
            <a:prstGeom prst="ellipse">
              <a:avLst/>
            </a:prstGeom>
            <a:solidFill>
              <a:schemeClr val="dk2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59" name="Google Shape;359;p28">
              <a:hlinkClick r:id="rId7" action="ppaction://hlinksldjump"/>
            </p:cNvPr>
            <p:cNvSpPr/>
            <p:nvPr/>
          </p:nvSpPr>
          <p:spPr>
            <a:xfrm>
              <a:off x="1738925" y="4718600"/>
              <a:ext cx="116400" cy="116400"/>
            </a:xfrm>
            <a:prstGeom prst="ellipse">
              <a:avLst/>
            </a:prstGeom>
            <a:solidFill>
              <a:schemeClr val="dk2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8FCEA68F-6014-014A-0AA1-1D1D1F4BBE5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08023" y="490339"/>
            <a:ext cx="1378820" cy="82232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C6A50BD-D713-DCA8-5091-187676632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6763" y="1729950"/>
            <a:ext cx="2807297" cy="841800"/>
          </a:xfrm>
        </p:spPr>
        <p:txBody>
          <a:bodyPr/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</a:pPr>
            <a:r>
              <a:rPr lang="es-MX" sz="1400" b="1" dirty="0">
                <a:latin typeface="Barlow"/>
                <a:ea typeface="Barlow"/>
                <a:cs typeface="Barlow"/>
                <a:sym typeface="Barlow"/>
              </a:rPr>
              <a:t>¿preguntas?</a:t>
            </a:r>
            <a:br>
              <a:rPr lang="es-MX" sz="1400" b="1" dirty="0">
                <a:latin typeface="Barlow"/>
                <a:ea typeface="Barlow"/>
                <a:cs typeface="Barlow"/>
                <a:sym typeface="Barlow"/>
              </a:rPr>
            </a:br>
            <a:r>
              <a:rPr lang="es-MX" sz="1400" dirty="0"/>
              <a:t>email@edu.com</a:t>
            </a:r>
            <a:br>
              <a:rPr lang="es-MX" sz="1400" dirty="0"/>
            </a:br>
            <a:r>
              <a:rPr lang="es-MX" sz="1400" dirty="0"/>
              <a:t>+52 654 321 432</a:t>
            </a:r>
            <a:br>
              <a:rPr lang="es-MX" sz="1400" dirty="0"/>
            </a:br>
            <a:r>
              <a:rPr lang="es-MX" sz="1400" dirty="0"/>
              <a:t>website.com</a:t>
            </a:r>
            <a:r>
              <a:rPr lang="es-MX" dirty="0"/>
              <a:t/>
            </a:r>
            <a:br>
              <a:rPr lang="es-MX" dirty="0"/>
            </a:br>
            <a:endParaRPr lang="es-MX" dirty="0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xmlns="" id="{C7BE601B-A63A-60F1-C97D-571174BA141A}"/>
              </a:ext>
            </a:extLst>
          </p:cNvPr>
          <p:cNvSpPr>
            <a:spLocks noGrp="1"/>
          </p:cNvSpPr>
          <p:nvPr>
            <p:ph type="title" idx="2"/>
          </p:nvPr>
        </p:nvSpPr>
        <p:spPr>
          <a:xfrm>
            <a:off x="4060232" y="651741"/>
            <a:ext cx="3133554" cy="1014000"/>
          </a:xfrm>
        </p:spPr>
        <p:txBody>
          <a:bodyPr/>
          <a:lstStyle/>
          <a:p>
            <a:r>
              <a:rPr lang="en" dirty="0"/>
              <a:t>¡Gracias!</a:t>
            </a:r>
            <a:endParaRPr lang="es-MX" dirty="0"/>
          </a:p>
        </p:txBody>
      </p:sp>
      <p:grpSp>
        <p:nvGrpSpPr>
          <p:cNvPr id="7" name="Google Shape;962;p43">
            <a:extLst>
              <a:ext uri="{FF2B5EF4-FFF2-40B4-BE49-F238E27FC236}">
                <a16:creationId xmlns:a16="http://schemas.microsoft.com/office/drawing/2014/main" xmlns="" id="{3C5DF7A8-8357-C6D4-8F8B-E26D5CDD03CA}"/>
              </a:ext>
            </a:extLst>
          </p:cNvPr>
          <p:cNvGrpSpPr/>
          <p:nvPr/>
        </p:nvGrpSpPr>
        <p:grpSpPr>
          <a:xfrm>
            <a:off x="3582599" y="3176500"/>
            <a:ext cx="387681" cy="387661"/>
            <a:chOff x="266768" y="1721375"/>
            <a:chExt cx="397907" cy="397887"/>
          </a:xfrm>
        </p:grpSpPr>
        <p:sp>
          <p:nvSpPr>
            <p:cNvPr id="8" name="Google Shape;963;p43">
              <a:extLst>
                <a:ext uri="{FF2B5EF4-FFF2-40B4-BE49-F238E27FC236}">
                  <a16:creationId xmlns:a16="http://schemas.microsoft.com/office/drawing/2014/main" xmlns="" id="{37C00AE4-F3CC-313D-79E2-3D76705FA31F}"/>
                </a:ext>
              </a:extLst>
            </p:cNvPr>
            <p:cNvSpPr/>
            <p:nvPr/>
          </p:nvSpPr>
          <p:spPr>
            <a:xfrm>
              <a:off x="454843" y="1791037"/>
              <a:ext cx="136218" cy="328222"/>
            </a:xfrm>
            <a:custGeom>
              <a:avLst/>
              <a:gdLst/>
              <a:ahLst/>
              <a:cxnLst/>
              <a:rect l="l" t="t" r="r" b="b"/>
              <a:pathLst>
                <a:path w="6527" h="15727" extrusionOk="0">
                  <a:moveTo>
                    <a:pt x="4957" y="1"/>
                  </a:moveTo>
                  <a:cubicBezTo>
                    <a:pt x="4645" y="1"/>
                    <a:pt x="4336" y="24"/>
                    <a:pt x="4028" y="69"/>
                  </a:cubicBezTo>
                  <a:cubicBezTo>
                    <a:pt x="2588" y="280"/>
                    <a:pt x="1700" y="890"/>
                    <a:pt x="1675" y="2250"/>
                  </a:cubicBezTo>
                  <a:lnTo>
                    <a:pt x="1675" y="5040"/>
                  </a:lnTo>
                  <a:cubicBezTo>
                    <a:pt x="1675" y="5348"/>
                    <a:pt x="1426" y="5599"/>
                    <a:pt x="1118" y="5599"/>
                  </a:cubicBezTo>
                  <a:lnTo>
                    <a:pt x="0" y="5599"/>
                  </a:lnTo>
                  <a:lnTo>
                    <a:pt x="0" y="6715"/>
                  </a:lnTo>
                  <a:lnTo>
                    <a:pt x="1118" y="6715"/>
                  </a:lnTo>
                  <a:cubicBezTo>
                    <a:pt x="1426" y="6715"/>
                    <a:pt x="1675" y="6965"/>
                    <a:pt x="1675" y="7274"/>
                  </a:cubicBezTo>
                  <a:lnTo>
                    <a:pt x="1675" y="15727"/>
                  </a:lnTo>
                  <a:lnTo>
                    <a:pt x="3352" y="15727"/>
                  </a:lnTo>
                  <a:lnTo>
                    <a:pt x="3352" y="7274"/>
                  </a:lnTo>
                  <a:cubicBezTo>
                    <a:pt x="3352" y="6965"/>
                    <a:pt x="3602" y="6715"/>
                    <a:pt x="3910" y="6715"/>
                  </a:cubicBezTo>
                  <a:lnTo>
                    <a:pt x="5709" y="6715"/>
                  </a:lnTo>
                  <a:lnTo>
                    <a:pt x="5987" y="5599"/>
                  </a:lnTo>
                  <a:lnTo>
                    <a:pt x="3910" y="5599"/>
                  </a:lnTo>
                  <a:cubicBezTo>
                    <a:pt x="3602" y="5599"/>
                    <a:pt x="3352" y="5348"/>
                    <a:pt x="3352" y="5040"/>
                  </a:cubicBezTo>
                  <a:lnTo>
                    <a:pt x="3352" y="3253"/>
                  </a:lnTo>
                  <a:cubicBezTo>
                    <a:pt x="3352" y="2316"/>
                    <a:pt x="3942" y="1677"/>
                    <a:pt x="4968" y="1504"/>
                  </a:cubicBezTo>
                  <a:cubicBezTo>
                    <a:pt x="5157" y="1473"/>
                    <a:pt x="5339" y="1460"/>
                    <a:pt x="5511" y="1460"/>
                  </a:cubicBezTo>
                  <a:cubicBezTo>
                    <a:pt x="5810" y="1460"/>
                    <a:pt x="6082" y="1498"/>
                    <a:pt x="6324" y="1546"/>
                  </a:cubicBezTo>
                  <a:lnTo>
                    <a:pt x="6526" y="182"/>
                  </a:lnTo>
                  <a:cubicBezTo>
                    <a:pt x="5988" y="62"/>
                    <a:pt x="5468" y="1"/>
                    <a:pt x="495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964;p43">
              <a:extLst>
                <a:ext uri="{FF2B5EF4-FFF2-40B4-BE49-F238E27FC236}">
                  <a16:creationId xmlns:a16="http://schemas.microsoft.com/office/drawing/2014/main" xmlns="" id="{D846D3C7-CAB0-9057-BEF6-4D28112916C7}"/>
                </a:ext>
              </a:extLst>
            </p:cNvPr>
            <p:cNvSpPr/>
            <p:nvPr/>
          </p:nvSpPr>
          <p:spPr>
            <a:xfrm>
              <a:off x="266768" y="1721375"/>
              <a:ext cx="397907" cy="397887"/>
            </a:xfrm>
            <a:custGeom>
              <a:avLst/>
              <a:gdLst/>
              <a:ahLst/>
              <a:cxnLst/>
              <a:rect l="l" t="t" r="r" b="b"/>
              <a:pathLst>
                <a:path w="19066" h="19065" extrusionOk="0">
                  <a:moveTo>
                    <a:pt x="2794" y="0"/>
                  </a:moveTo>
                  <a:cubicBezTo>
                    <a:pt x="1255" y="0"/>
                    <a:pt x="1" y="1253"/>
                    <a:pt x="1" y="2793"/>
                  </a:cubicBezTo>
                  <a:lnTo>
                    <a:pt x="1" y="16271"/>
                  </a:lnTo>
                  <a:cubicBezTo>
                    <a:pt x="1" y="17812"/>
                    <a:pt x="1255" y="19065"/>
                    <a:pt x="2794" y="19065"/>
                  </a:cubicBezTo>
                  <a:lnTo>
                    <a:pt x="9571" y="19065"/>
                  </a:lnTo>
                  <a:lnTo>
                    <a:pt x="9571" y="11171"/>
                  </a:lnTo>
                  <a:lnTo>
                    <a:pt x="8453" y="11171"/>
                  </a:lnTo>
                  <a:cubicBezTo>
                    <a:pt x="8145" y="11171"/>
                    <a:pt x="7896" y="10920"/>
                    <a:pt x="7896" y="10612"/>
                  </a:cubicBezTo>
                  <a:lnTo>
                    <a:pt x="7896" y="8378"/>
                  </a:lnTo>
                  <a:cubicBezTo>
                    <a:pt x="7896" y="8070"/>
                    <a:pt x="8145" y="7819"/>
                    <a:pt x="8453" y="7819"/>
                  </a:cubicBezTo>
                  <a:lnTo>
                    <a:pt x="9571" y="7819"/>
                  </a:lnTo>
                  <a:lnTo>
                    <a:pt x="9571" y="5836"/>
                  </a:lnTo>
                  <a:cubicBezTo>
                    <a:pt x="9571" y="3710"/>
                    <a:pt x="10741" y="2615"/>
                    <a:pt x="12878" y="2302"/>
                  </a:cubicBezTo>
                  <a:cubicBezTo>
                    <a:pt x="13231" y="2249"/>
                    <a:pt x="13591" y="2223"/>
                    <a:pt x="13956" y="2223"/>
                  </a:cubicBezTo>
                  <a:cubicBezTo>
                    <a:pt x="14725" y="2223"/>
                    <a:pt x="15517" y="2339"/>
                    <a:pt x="16318" y="2567"/>
                  </a:cubicBezTo>
                  <a:cubicBezTo>
                    <a:pt x="16589" y="2643"/>
                    <a:pt x="16759" y="2908"/>
                    <a:pt x="16718" y="3186"/>
                  </a:cubicBezTo>
                  <a:lnTo>
                    <a:pt x="16352" y="5650"/>
                  </a:lnTo>
                  <a:cubicBezTo>
                    <a:pt x="16329" y="5806"/>
                    <a:pt x="16240" y="5944"/>
                    <a:pt x="16111" y="6031"/>
                  </a:cubicBezTo>
                  <a:cubicBezTo>
                    <a:pt x="16006" y="6102"/>
                    <a:pt x="15912" y="6127"/>
                    <a:pt x="15818" y="6127"/>
                  </a:cubicBezTo>
                  <a:cubicBezTo>
                    <a:pt x="15717" y="6127"/>
                    <a:pt x="15614" y="6098"/>
                    <a:pt x="15494" y="6068"/>
                  </a:cubicBezTo>
                  <a:cubicBezTo>
                    <a:pt x="15202" y="5995"/>
                    <a:pt x="14879" y="5914"/>
                    <a:pt x="14527" y="5914"/>
                  </a:cubicBezTo>
                  <a:cubicBezTo>
                    <a:pt x="14409" y="5914"/>
                    <a:pt x="14289" y="5923"/>
                    <a:pt x="14165" y="5944"/>
                  </a:cubicBezTo>
                  <a:cubicBezTo>
                    <a:pt x="13534" y="6050"/>
                    <a:pt x="13481" y="6333"/>
                    <a:pt x="13481" y="6590"/>
                  </a:cubicBezTo>
                  <a:lnTo>
                    <a:pt x="13481" y="7819"/>
                  </a:lnTo>
                  <a:lnTo>
                    <a:pt x="15715" y="7819"/>
                  </a:lnTo>
                  <a:cubicBezTo>
                    <a:pt x="15887" y="7819"/>
                    <a:pt x="16048" y="7899"/>
                    <a:pt x="16154" y="8035"/>
                  </a:cubicBezTo>
                  <a:cubicBezTo>
                    <a:pt x="16260" y="8169"/>
                    <a:pt x="16297" y="8346"/>
                    <a:pt x="16256" y="8513"/>
                  </a:cubicBezTo>
                  <a:lnTo>
                    <a:pt x="15697" y="10747"/>
                  </a:lnTo>
                  <a:cubicBezTo>
                    <a:pt x="15635" y="10996"/>
                    <a:pt x="15412" y="11170"/>
                    <a:pt x="15156" y="11170"/>
                  </a:cubicBezTo>
                  <a:lnTo>
                    <a:pt x="13481" y="11170"/>
                  </a:lnTo>
                  <a:lnTo>
                    <a:pt x="13481" y="19065"/>
                  </a:lnTo>
                  <a:lnTo>
                    <a:pt x="16272" y="19065"/>
                  </a:lnTo>
                  <a:cubicBezTo>
                    <a:pt x="17813" y="19065"/>
                    <a:pt x="19066" y="17810"/>
                    <a:pt x="19066" y="16271"/>
                  </a:cubicBezTo>
                  <a:lnTo>
                    <a:pt x="19066" y="2793"/>
                  </a:lnTo>
                  <a:cubicBezTo>
                    <a:pt x="19066" y="1253"/>
                    <a:pt x="17813" y="0"/>
                    <a:pt x="162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" name="Google Shape;970;p43">
            <a:extLst>
              <a:ext uri="{FF2B5EF4-FFF2-40B4-BE49-F238E27FC236}">
                <a16:creationId xmlns:a16="http://schemas.microsoft.com/office/drawing/2014/main" xmlns="" id="{197CA23C-0C9A-1B72-071D-6BAADD18A080}"/>
              </a:ext>
            </a:extLst>
          </p:cNvPr>
          <p:cNvGrpSpPr/>
          <p:nvPr/>
        </p:nvGrpSpPr>
        <p:grpSpPr>
          <a:xfrm>
            <a:off x="4110255" y="3176262"/>
            <a:ext cx="387641" cy="387661"/>
            <a:chOff x="864491" y="1723250"/>
            <a:chExt cx="397866" cy="397887"/>
          </a:xfrm>
        </p:grpSpPr>
        <p:sp>
          <p:nvSpPr>
            <p:cNvPr id="11" name="Google Shape;971;p43">
              <a:extLst>
                <a:ext uri="{FF2B5EF4-FFF2-40B4-BE49-F238E27FC236}">
                  <a16:creationId xmlns:a16="http://schemas.microsoft.com/office/drawing/2014/main" xmlns="" id="{0CBE268F-7BA5-6149-7FB6-64ABEA3A042A}"/>
                </a:ext>
              </a:extLst>
            </p:cNvPr>
            <p:cNvSpPr/>
            <p:nvPr/>
          </p:nvSpPr>
          <p:spPr>
            <a:xfrm>
              <a:off x="935197" y="1793977"/>
              <a:ext cx="256451" cy="256430"/>
            </a:xfrm>
            <a:custGeom>
              <a:avLst/>
              <a:gdLst/>
              <a:ahLst/>
              <a:cxnLst/>
              <a:rect l="l" t="t" r="r" b="b"/>
              <a:pathLst>
                <a:path w="12288" h="12287" extrusionOk="0">
                  <a:moveTo>
                    <a:pt x="10053" y="1117"/>
                  </a:moveTo>
                  <a:cubicBezTo>
                    <a:pt x="10669" y="1117"/>
                    <a:pt x="11171" y="1617"/>
                    <a:pt x="11171" y="2233"/>
                  </a:cubicBezTo>
                  <a:cubicBezTo>
                    <a:pt x="11170" y="2850"/>
                    <a:pt x="10669" y="3351"/>
                    <a:pt x="10053" y="3351"/>
                  </a:cubicBezTo>
                  <a:cubicBezTo>
                    <a:pt x="9438" y="3351"/>
                    <a:pt x="8937" y="2850"/>
                    <a:pt x="8937" y="2233"/>
                  </a:cubicBezTo>
                  <a:cubicBezTo>
                    <a:pt x="8937" y="1617"/>
                    <a:pt x="9438" y="1117"/>
                    <a:pt x="10053" y="1117"/>
                  </a:cubicBezTo>
                  <a:close/>
                  <a:moveTo>
                    <a:pt x="6144" y="2233"/>
                  </a:moveTo>
                  <a:cubicBezTo>
                    <a:pt x="8300" y="2233"/>
                    <a:pt x="10053" y="3988"/>
                    <a:pt x="10053" y="6144"/>
                  </a:cubicBezTo>
                  <a:cubicBezTo>
                    <a:pt x="10053" y="8299"/>
                    <a:pt x="8300" y="10054"/>
                    <a:pt x="6144" y="10054"/>
                  </a:cubicBezTo>
                  <a:cubicBezTo>
                    <a:pt x="3989" y="10054"/>
                    <a:pt x="2234" y="8299"/>
                    <a:pt x="2234" y="6144"/>
                  </a:cubicBezTo>
                  <a:cubicBezTo>
                    <a:pt x="2234" y="3988"/>
                    <a:pt x="3987" y="2233"/>
                    <a:pt x="6144" y="2233"/>
                  </a:cubicBezTo>
                  <a:close/>
                  <a:moveTo>
                    <a:pt x="1675" y="1"/>
                  </a:moveTo>
                  <a:cubicBezTo>
                    <a:pt x="752" y="1"/>
                    <a:pt x="0" y="751"/>
                    <a:pt x="0" y="1676"/>
                  </a:cubicBezTo>
                  <a:lnTo>
                    <a:pt x="0" y="10611"/>
                  </a:lnTo>
                  <a:cubicBezTo>
                    <a:pt x="0" y="11536"/>
                    <a:pt x="752" y="12286"/>
                    <a:pt x="1675" y="12286"/>
                  </a:cubicBezTo>
                  <a:lnTo>
                    <a:pt x="10612" y="12286"/>
                  </a:lnTo>
                  <a:cubicBezTo>
                    <a:pt x="11536" y="12286"/>
                    <a:pt x="12288" y="11536"/>
                    <a:pt x="12288" y="10611"/>
                  </a:cubicBezTo>
                  <a:lnTo>
                    <a:pt x="12288" y="1676"/>
                  </a:lnTo>
                  <a:cubicBezTo>
                    <a:pt x="12288" y="752"/>
                    <a:pt x="11536" y="1"/>
                    <a:pt x="1061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972;p43">
              <a:extLst>
                <a:ext uri="{FF2B5EF4-FFF2-40B4-BE49-F238E27FC236}">
                  <a16:creationId xmlns:a16="http://schemas.microsoft.com/office/drawing/2014/main" xmlns="" id="{200E11E4-CF7D-2DCF-B0EA-30B35BA40A9E}"/>
                </a:ext>
              </a:extLst>
            </p:cNvPr>
            <p:cNvSpPr/>
            <p:nvPr/>
          </p:nvSpPr>
          <p:spPr>
            <a:xfrm>
              <a:off x="1005109" y="1863910"/>
              <a:ext cx="116622" cy="116559"/>
            </a:xfrm>
            <a:custGeom>
              <a:avLst/>
              <a:gdLst/>
              <a:ahLst/>
              <a:cxnLst/>
              <a:rect l="l" t="t" r="r" b="b"/>
              <a:pathLst>
                <a:path w="5588" h="5585" extrusionOk="0">
                  <a:moveTo>
                    <a:pt x="2794" y="0"/>
                  </a:moveTo>
                  <a:cubicBezTo>
                    <a:pt x="1255" y="0"/>
                    <a:pt x="1" y="1252"/>
                    <a:pt x="1" y="2793"/>
                  </a:cubicBezTo>
                  <a:cubicBezTo>
                    <a:pt x="1" y="4332"/>
                    <a:pt x="1255" y="5585"/>
                    <a:pt x="2794" y="5585"/>
                  </a:cubicBezTo>
                  <a:cubicBezTo>
                    <a:pt x="4333" y="5585"/>
                    <a:pt x="5587" y="4332"/>
                    <a:pt x="5587" y="2793"/>
                  </a:cubicBezTo>
                  <a:cubicBezTo>
                    <a:pt x="5587" y="1252"/>
                    <a:pt x="4333" y="0"/>
                    <a:pt x="27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973;p43">
              <a:extLst>
                <a:ext uri="{FF2B5EF4-FFF2-40B4-BE49-F238E27FC236}">
                  <a16:creationId xmlns:a16="http://schemas.microsoft.com/office/drawing/2014/main" xmlns="" id="{2427E5B3-805F-3DA4-E1AA-B44A442DC77C}"/>
                </a:ext>
              </a:extLst>
            </p:cNvPr>
            <p:cNvSpPr/>
            <p:nvPr/>
          </p:nvSpPr>
          <p:spPr>
            <a:xfrm>
              <a:off x="864491" y="1723250"/>
              <a:ext cx="397866" cy="397887"/>
            </a:xfrm>
            <a:custGeom>
              <a:avLst/>
              <a:gdLst/>
              <a:ahLst/>
              <a:cxnLst/>
              <a:rect l="l" t="t" r="r" b="b"/>
              <a:pathLst>
                <a:path w="19064" h="19065" extrusionOk="0">
                  <a:moveTo>
                    <a:pt x="14000" y="2271"/>
                  </a:moveTo>
                  <a:cubicBezTo>
                    <a:pt x="15539" y="2271"/>
                    <a:pt x="16794" y="3524"/>
                    <a:pt x="16794" y="5065"/>
                  </a:cubicBezTo>
                  <a:lnTo>
                    <a:pt x="16794" y="14000"/>
                  </a:lnTo>
                  <a:cubicBezTo>
                    <a:pt x="16794" y="15541"/>
                    <a:pt x="15539" y="16793"/>
                    <a:pt x="14000" y="16793"/>
                  </a:cubicBezTo>
                  <a:lnTo>
                    <a:pt x="5063" y="16793"/>
                  </a:lnTo>
                  <a:cubicBezTo>
                    <a:pt x="3524" y="16793"/>
                    <a:pt x="2272" y="15541"/>
                    <a:pt x="2272" y="14000"/>
                  </a:cubicBezTo>
                  <a:lnTo>
                    <a:pt x="2272" y="5065"/>
                  </a:lnTo>
                  <a:cubicBezTo>
                    <a:pt x="2272" y="3524"/>
                    <a:pt x="3524" y="2271"/>
                    <a:pt x="5063" y="2271"/>
                  </a:cubicBezTo>
                  <a:close/>
                  <a:moveTo>
                    <a:pt x="2829" y="0"/>
                  </a:moveTo>
                  <a:cubicBezTo>
                    <a:pt x="1290" y="0"/>
                    <a:pt x="0" y="1290"/>
                    <a:pt x="0" y="2831"/>
                  </a:cubicBezTo>
                  <a:lnTo>
                    <a:pt x="0" y="16234"/>
                  </a:lnTo>
                  <a:cubicBezTo>
                    <a:pt x="0" y="17775"/>
                    <a:pt x="1290" y="19065"/>
                    <a:pt x="2829" y="19065"/>
                  </a:cubicBezTo>
                  <a:lnTo>
                    <a:pt x="16235" y="19065"/>
                  </a:lnTo>
                  <a:cubicBezTo>
                    <a:pt x="17774" y="19065"/>
                    <a:pt x="19063" y="17775"/>
                    <a:pt x="19063" y="16234"/>
                  </a:cubicBezTo>
                  <a:lnTo>
                    <a:pt x="19063" y="2831"/>
                  </a:lnTo>
                  <a:cubicBezTo>
                    <a:pt x="19063" y="1290"/>
                    <a:pt x="17774" y="0"/>
                    <a:pt x="1623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" name="Google Shape;965;p43">
            <a:extLst>
              <a:ext uri="{FF2B5EF4-FFF2-40B4-BE49-F238E27FC236}">
                <a16:creationId xmlns:a16="http://schemas.microsoft.com/office/drawing/2014/main" xmlns="" id="{753D3D6E-6E31-E82E-568E-7FB026FBB219}"/>
              </a:ext>
            </a:extLst>
          </p:cNvPr>
          <p:cNvGrpSpPr/>
          <p:nvPr/>
        </p:nvGrpSpPr>
        <p:grpSpPr>
          <a:xfrm>
            <a:off x="4641295" y="3176262"/>
            <a:ext cx="387661" cy="387661"/>
            <a:chOff x="1379798" y="1723250"/>
            <a:chExt cx="397887" cy="397887"/>
          </a:xfrm>
        </p:grpSpPr>
        <p:sp>
          <p:nvSpPr>
            <p:cNvPr id="15" name="Google Shape;966;p43">
              <a:extLst>
                <a:ext uri="{FF2B5EF4-FFF2-40B4-BE49-F238E27FC236}">
                  <a16:creationId xmlns:a16="http://schemas.microsoft.com/office/drawing/2014/main" xmlns="" id="{A87A716A-E196-7688-3E19-F7DE5D70B75C}"/>
                </a:ext>
              </a:extLst>
            </p:cNvPr>
            <p:cNvSpPr/>
            <p:nvPr/>
          </p:nvSpPr>
          <p:spPr>
            <a:xfrm>
              <a:off x="1462169" y="1793977"/>
              <a:ext cx="23354" cy="23312"/>
            </a:xfrm>
            <a:custGeom>
              <a:avLst/>
              <a:gdLst/>
              <a:ahLst/>
              <a:cxnLst/>
              <a:rect l="l" t="t" r="r" b="b"/>
              <a:pathLst>
                <a:path w="1119" h="1117" extrusionOk="0">
                  <a:moveTo>
                    <a:pt x="559" y="1"/>
                  </a:moveTo>
                  <a:cubicBezTo>
                    <a:pt x="251" y="1"/>
                    <a:pt x="0" y="250"/>
                    <a:pt x="0" y="558"/>
                  </a:cubicBezTo>
                  <a:cubicBezTo>
                    <a:pt x="0" y="866"/>
                    <a:pt x="251" y="1117"/>
                    <a:pt x="559" y="1117"/>
                  </a:cubicBezTo>
                  <a:cubicBezTo>
                    <a:pt x="867" y="1117"/>
                    <a:pt x="1118" y="866"/>
                    <a:pt x="1118" y="558"/>
                  </a:cubicBezTo>
                  <a:cubicBezTo>
                    <a:pt x="1118" y="250"/>
                    <a:pt x="867" y="1"/>
                    <a:pt x="55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967;p43">
              <a:extLst>
                <a:ext uri="{FF2B5EF4-FFF2-40B4-BE49-F238E27FC236}">
                  <a16:creationId xmlns:a16="http://schemas.microsoft.com/office/drawing/2014/main" xmlns="" id="{B1AABC2C-1524-325A-CA0C-A723D4899525}"/>
                </a:ext>
              </a:extLst>
            </p:cNvPr>
            <p:cNvSpPr/>
            <p:nvPr/>
          </p:nvSpPr>
          <p:spPr>
            <a:xfrm>
              <a:off x="1379798" y="1723250"/>
              <a:ext cx="397887" cy="397887"/>
            </a:xfrm>
            <a:custGeom>
              <a:avLst/>
              <a:gdLst/>
              <a:ahLst/>
              <a:cxnLst/>
              <a:rect l="l" t="t" r="r" b="b"/>
              <a:pathLst>
                <a:path w="19065" h="19065" extrusionOk="0">
                  <a:moveTo>
                    <a:pt x="4506" y="2271"/>
                  </a:moveTo>
                  <a:cubicBezTo>
                    <a:pt x="5429" y="2271"/>
                    <a:pt x="6181" y="3023"/>
                    <a:pt x="6181" y="3947"/>
                  </a:cubicBezTo>
                  <a:cubicBezTo>
                    <a:pt x="6181" y="4872"/>
                    <a:pt x="5429" y="5622"/>
                    <a:pt x="4506" y="5622"/>
                  </a:cubicBezTo>
                  <a:cubicBezTo>
                    <a:pt x="3583" y="5622"/>
                    <a:pt x="2831" y="4872"/>
                    <a:pt x="2831" y="3947"/>
                  </a:cubicBezTo>
                  <a:cubicBezTo>
                    <a:pt x="2831" y="3023"/>
                    <a:pt x="3583" y="2271"/>
                    <a:pt x="4506" y="2271"/>
                  </a:cubicBezTo>
                  <a:close/>
                  <a:moveTo>
                    <a:pt x="5622" y="6740"/>
                  </a:moveTo>
                  <a:cubicBezTo>
                    <a:pt x="5932" y="6740"/>
                    <a:pt x="6181" y="6989"/>
                    <a:pt x="6181" y="7299"/>
                  </a:cubicBezTo>
                  <a:lnTo>
                    <a:pt x="6181" y="16234"/>
                  </a:lnTo>
                  <a:cubicBezTo>
                    <a:pt x="6181" y="16544"/>
                    <a:pt x="5932" y="16793"/>
                    <a:pt x="5622" y="16793"/>
                  </a:cubicBezTo>
                  <a:lnTo>
                    <a:pt x="3388" y="16793"/>
                  </a:lnTo>
                  <a:cubicBezTo>
                    <a:pt x="3080" y="16793"/>
                    <a:pt x="2831" y="16544"/>
                    <a:pt x="2831" y="16234"/>
                  </a:cubicBezTo>
                  <a:lnTo>
                    <a:pt x="2831" y="7299"/>
                  </a:lnTo>
                  <a:cubicBezTo>
                    <a:pt x="2831" y="6989"/>
                    <a:pt x="3080" y="6740"/>
                    <a:pt x="3388" y="6740"/>
                  </a:cubicBezTo>
                  <a:close/>
                  <a:moveTo>
                    <a:pt x="12596" y="6721"/>
                  </a:moveTo>
                  <a:cubicBezTo>
                    <a:pt x="12811" y="6721"/>
                    <a:pt x="13027" y="6739"/>
                    <a:pt x="13241" y="6774"/>
                  </a:cubicBezTo>
                  <a:cubicBezTo>
                    <a:pt x="15058" y="7069"/>
                    <a:pt x="16235" y="8557"/>
                    <a:pt x="16235" y="10223"/>
                  </a:cubicBezTo>
                  <a:lnTo>
                    <a:pt x="16235" y="16234"/>
                  </a:lnTo>
                  <a:cubicBezTo>
                    <a:pt x="16235" y="16544"/>
                    <a:pt x="15985" y="16793"/>
                    <a:pt x="15676" y="16793"/>
                  </a:cubicBezTo>
                  <a:lnTo>
                    <a:pt x="13441" y="16793"/>
                  </a:lnTo>
                  <a:cubicBezTo>
                    <a:pt x="13133" y="16793"/>
                    <a:pt x="12884" y="16544"/>
                    <a:pt x="12884" y="16234"/>
                  </a:cubicBezTo>
                  <a:lnTo>
                    <a:pt x="12884" y="11209"/>
                  </a:lnTo>
                  <a:cubicBezTo>
                    <a:pt x="12884" y="10593"/>
                    <a:pt x="12382" y="10091"/>
                    <a:pt x="11766" y="10091"/>
                  </a:cubicBezTo>
                  <a:cubicBezTo>
                    <a:pt x="11150" y="10091"/>
                    <a:pt x="10650" y="10593"/>
                    <a:pt x="10650" y="11209"/>
                  </a:cubicBezTo>
                  <a:lnTo>
                    <a:pt x="10650" y="16234"/>
                  </a:lnTo>
                  <a:cubicBezTo>
                    <a:pt x="10650" y="16544"/>
                    <a:pt x="10399" y="16793"/>
                    <a:pt x="10091" y="16793"/>
                  </a:cubicBezTo>
                  <a:lnTo>
                    <a:pt x="7857" y="16793"/>
                  </a:lnTo>
                  <a:cubicBezTo>
                    <a:pt x="7547" y="16793"/>
                    <a:pt x="7298" y="16544"/>
                    <a:pt x="7298" y="16234"/>
                  </a:cubicBezTo>
                  <a:lnTo>
                    <a:pt x="7298" y="7299"/>
                  </a:lnTo>
                  <a:cubicBezTo>
                    <a:pt x="7298" y="6989"/>
                    <a:pt x="7547" y="6740"/>
                    <a:pt x="7857" y="6740"/>
                  </a:cubicBezTo>
                  <a:lnTo>
                    <a:pt x="10091" y="6740"/>
                  </a:lnTo>
                  <a:cubicBezTo>
                    <a:pt x="10377" y="6740"/>
                    <a:pt x="10613" y="6956"/>
                    <a:pt x="10644" y="7234"/>
                  </a:cubicBezTo>
                  <a:cubicBezTo>
                    <a:pt x="11219" y="6901"/>
                    <a:pt x="11901" y="6721"/>
                    <a:pt x="12596" y="6721"/>
                  </a:cubicBezTo>
                  <a:close/>
                  <a:moveTo>
                    <a:pt x="2831" y="0"/>
                  </a:moveTo>
                  <a:cubicBezTo>
                    <a:pt x="1290" y="0"/>
                    <a:pt x="0" y="1290"/>
                    <a:pt x="0" y="2831"/>
                  </a:cubicBezTo>
                  <a:lnTo>
                    <a:pt x="0" y="16234"/>
                  </a:lnTo>
                  <a:cubicBezTo>
                    <a:pt x="0" y="17775"/>
                    <a:pt x="1290" y="19065"/>
                    <a:pt x="2831" y="19065"/>
                  </a:cubicBezTo>
                  <a:lnTo>
                    <a:pt x="16235" y="19065"/>
                  </a:lnTo>
                  <a:cubicBezTo>
                    <a:pt x="17774" y="19065"/>
                    <a:pt x="19065" y="17775"/>
                    <a:pt x="19065" y="16234"/>
                  </a:cubicBezTo>
                  <a:lnTo>
                    <a:pt x="19065" y="2831"/>
                  </a:lnTo>
                  <a:cubicBezTo>
                    <a:pt x="19065" y="1290"/>
                    <a:pt x="17774" y="0"/>
                    <a:pt x="1623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968;p43">
              <a:extLst>
                <a:ext uri="{FF2B5EF4-FFF2-40B4-BE49-F238E27FC236}">
                  <a16:creationId xmlns:a16="http://schemas.microsoft.com/office/drawing/2014/main" xmlns="" id="{886D102C-754C-418F-2C46-748CFCC03EF8}"/>
                </a:ext>
              </a:extLst>
            </p:cNvPr>
            <p:cNvSpPr/>
            <p:nvPr/>
          </p:nvSpPr>
          <p:spPr>
            <a:xfrm>
              <a:off x="1555413" y="1886846"/>
              <a:ext cx="139912" cy="163558"/>
            </a:xfrm>
            <a:custGeom>
              <a:avLst/>
              <a:gdLst/>
              <a:ahLst/>
              <a:cxnLst/>
              <a:rect l="l" t="t" r="r" b="b"/>
              <a:pathLst>
                <a:path w="6704" h="7837" extrusionOk="0">
                  <a:moveTo>
                    <a:pt x="4182" y="0"/>
                  </a:moveTo>
                  <a:cubicBezTo>
                    <a:pt x="3474" y="0"/>
                    <a:pt x="2782" y="261"/>
                    <a:pt x="2332" y="711"/>
                  </a:cubicBezTo>
                  <a:cubicBezTo>
                    <a:pt x="2108" y="935"/>
                    <a:pt x="1938" y="1142"/>
                    <a:pt x="1686" y="1142"/>
                  </a:cubicBezTo>
                  <a:cubicBezTo>
                    <a:pt x="1618" y="1142"/>
                    <a:pt x="1544" y="1127"/>
                    <a:pt x="1462" y="1093"/>
                  </a:cubicBezTo>
                  <a:cubicBezTo>
                    <a:pt x="1253" y="1006"/>
                    <a:pt x="1117" y="803"/>
                    <a:pt x="1117" y="576"/>
                  </a:cubicBezTo>
                  <a:lnTo>
                    <a:pt x="1117" y="17"/>
                  </a:lnTo>
                  <a:lnTo>
                    <a:pt x="1" y="17"/>
                  </a:lnTo>
                  <a:lnTo>
                    <a:pt x="1" y="7836"/>
                  </a:lnTo>
                  <a:lnTo>
                    <a:pt x="1117" y="7836"/>
                  </a:lnTo>
                  <a:lnTo>
                    <a:pt x="1117" y="3370"/>
                  </a:lnTo>
                  <a:cubicBezTo>
                    <a:pt x="1117" y="2137"/>
                    <a:pt x="2120" y="1135"/>
                    <a:pt x="3351" y="1135"/>
                  </a:cubicBezTo>
                  <a:cubicBezTo>
                    <a:pt x="4584" y="1135"/>
                    <a:pt x="5585" y="2137"/>
                    <a:pt x="5585" y="3370"/>
                  </a:cubicBezTo>
                  <a:lnTo>
                    <a:pt x="5585" y="7836"/>
                  </a:lnTo>
                  <a:lnTo>
                    <a:pt x="6703" y="7836"/>
                  </a:lnTo>
                  <a:lnTo>
                    <a:pt x="6703" y="2384"/>
                  </a:lnTo>
                  <a:cubicBezTo>
                    <a:pt x="6703" y="1266"/>
                    <a:pt x="5932" y="245"/>
                    <a:pt x="4648" y="38"/>
                  </a:cubicBezTo>
                  <a:cubicBezTo>
                    <a:pt x="4493" y="13"/>
                    <a:pt x="4337" y="0"/>
                    <a:pt x="418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969;p43">
              <a:extLst>
                <a:ext uri="{FF2B5EF4-FFF2-40B4-BE49-F238E27FC236}">
                  <a16:creationId xmlns:a16="http://schemas.microsoft.com/office/drawing/2014/main" xmlns="" id="{F019D629-0492-450B-787B-1C196AE0E393}"/>
                </a:ext>
              </a:extLst>
            </p:cNvPr>
            <p:cNvSpPr/>
            <p:nvPr/>
          </p:nvSpPr>
          <p:spPr>
            <a:xfrm>
              <a:off x="1462169" y="1887200"/>
              <a:ext cx="23354" cy="163203"/>
            </a:xfrm>
            <a:custGeom>
              <a:avLst/>
              <a:gdLst/>
              <a:ahLst/>
              <a:cxnLst/>
              <a:rect l="l" t="t" r="r" b="b"/>
              <a:pathLst>
                <a:path w="1119" h="7820" extrusionOk="0">
                  <a:moveTo>
                    <a:pt x="0" y="0"/>
                  </a:moveTo>
                  <a:lnTo>
                    <a:pt x="0" y="7819"/>
                  </a:lnTo>
                  <a:lnTo>
                    <a:pt x="1118" y="7819"/>
                  </a:lnTo>
                  <a:lnTo>
                    <a:pt x="111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" name="Google Shape;974;p43">
            <a:extLst>
              <a:ext uri="{FF2B5EF4-FFF2-40B4-BE49-F238E27FC236}">
                <a16:creationId xmlns:a16="http://schemas.microsoft.com/office/drawing/2014/main" xmlns="" id="{DE5EA5A2-F9B3-26C4-1FA3-AC2198C30244}"/>
              </a:ext>
            </a:extLst>
          </p:cNvPr>
          <p:cNvGrpSpPr/>
          <p:nvPr/>
        </p:nvGrpSpPr>
        <p:grpSpPr>
          <a:xfrm>
            <a:off x="5172357" y="3175610"/>
            <a:ext cx="388966" cy="388966"/>
            <a:chOff x="1190625" y="238125"/>
            <a:chExt cx="5235075" cy="5235075"/>
          </a:xfrm>
        </p:grpSpPr>
        <p:sp>
          <p:nvSpPr>
            <p:cNvPr id="20" name="Google Shape;975;p43">
              <a:extLst>
                <a:ext uri="{FF2B5EF4-FFF2-40B4-BE49-F238E27FC236}">
                  <a16:creationId xmlns:a16="http://schemas.microsoft.com/office/drawing/2014/main" xmlns="" id="{1906AA76-9C37-6D8B-001D-CFB72BEDEE0C}"/>
                </a:ext>
              </a:extLst>
            </p:cNvPr>
            <p:cNvSpPr/>
            <p:nvPr/>
          </p:nvSpPr>
          <p:spPr>
            <a:xfrm>
              <a:off x="2315100" y="1168900"/>
              <a:ext cx="2952100" cy="3373700"/>
            </a:xfrm>
            <a:custGeom>
              <a:avLst/>
              <a:gdLst/>
              <a:ahLst/>
              <a:cxnLst/>
              <a:rect l="l" t="t" r="r" b="b"/>
              <a:pathLst>
                <a:path w="118084" h="134948" extrusionOk="0">
                  <a:moveTo>
                    <a:pt x="69703" y="1"/>
                  </a:moveTo>
                  <a:cubicBezTo>
                    <a:pt x="69732" y="18483"/>
                    <a:pt x="69791" y="73192"/>
                    <a:pt x="69614" y="94277"/>
                  </a:cubicBezTo>
                  <a:cubicBezTo>
                    <a:pt x="69555" y="101848"/>
                    <a:pt x="66627" y="108827"/>
                    <a:pt x="61393" y="113914"/>
                  </a:cubicBezTo>
                  <a:cubicBezTo>
                    <a:pt x="56291" y="118871"/>
                    <a:pt x="49391" y="121638"/>
                    <a:pt x="41981" y="121638"/>
                  </a:cubicBezTo>
                  <a:cubicBezTo>
                    <a:pt x="41788" y="121638"/>
                    <a:pt x="41595" y="121636"/>
                    <a:pt x="41402" y="121632"/>
                  </a:cubicBezTo>
                  <a:cubicBezTo>
                    <a:pt x="26527" y="121336"/>
                    <a:pt x="14462" y="109005"/>
                    <a:pt x="14491" y="94159"/>
                  </a:cubicBezTo>
                  <a:cubicBezTo>
                    <a:pt x="14491" y="82094"/>
                    <a:pt x="22387" y="71477"/>
                    <a:pt x="33950" y="67988"/>
                  </a:cubicBezTo>
                  <a:lnTo>
                    <a:pt x="33861" y="54473"/>
                  </a:lnTo>
                  <a:cubicBezTo>
                    <a:pt x="25522" y="56070"/>
                    <a:pt x="17360" y="60949"/>
                    <a:pt x="11238" y="68224"/>
                  </a:cubicBezTo>
                  <a:cubicBezTo>
                    <a:pt x="3401" y="77480"/>
                    <a:pt x="1" y="88984"/>
                    <a:pt x="1864" y="99837"/>
                  </a:cubicBezTo>
                  <a:cubicBezTo>
                    <a:pt x="3668" y="109951"/>
                    <a:pt x="8961" y="119148"/>
                    <a:pt x="16857" y="125772"/>
                  </a:cubicBezTo>
                  <a:cubicBezTo>
                    <a:pt x="23901" y="131741"/>
                    <a:pt x="32192" y="134947"/>
                    <a:pt x="40396" y="134947"/>
                  </a:cubicBezTo>
                  <a:cubicBezTo>
                    <a:pt x="41215" y="134947"/>
                    <a:pt x="42034" y="134915"/>
                    <a:pt x="42851" y="134851"/>
                  </a:cubicBezTo>
                  <a:cubicBezTo>
                    <a:pt x="66893" y="133017"/>
                    <a:pt x="82508" y="116634"/>
                    <a:pt x="82596" y="93183"/>
                  </a:cubicBezTo>
                  <a:lnTo>
                    <a:pt x="82626" y="43738"/>
                  </a:lnTo>
                  <a:cubicBezTo>
                    <a:pt x="82626" y="40066"/>
                    <a:pt x="85620" y="37517"/>
                    <a:pt x="88833" y="37517"/>
                  </a:cubicBezTo>
                  <a:cubicBezTo>
                    <a:pt x="90045" y="37517"/>
                    <a:pt x="91289" y="37880"/>
                    <a:pt x="92414" y="38681"/>
                  </a:cubicBezTo>
                  <a:cubicBezTo>
                    <a:pt x="100014" y="44064"/>
                    <a:pt x="111163" y="46104"/>
                    <a:pt x="118083" y="46873"/>
                  </a:cubicBezTo>
                  <a:lnTo>
                    <a:pt x="118083" y="34127"/>
                  </a:lnTo>
                  <a:cubicBezTo>
                    <a:pt x="112405" y="32530"/>
                    <a:pt x="106432" y="30697"/>
                    <a:pt x="101197" y="27503"/>
                  </a:cubicBezTo>
                  <a:cubicBezTo>
                    <a:pt x="91320" y="21441"/>
                    <a:pt x="85228" y="12214"/>
                    <a:pt x="83069" y="30"/>
                  </a:cubicBezTo>
                  <a:lnTo>
                    <a:pt x="8306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976;p43">
              <a:extLst>
                <a:ext uri="{FF2B5EF4-FFF2-40B4-BE49-F238E27FC236}">
                  <a16:creationId xmlns:a16="http://schemas.microsoft.com/office/drawing/2014/main" xmlns="" id="{B190FC25-BCEE-7A64-A73E-8E928444BC8D}"/>
                </a:ext>
              </a:extLst>
            </p:cNvPr>
            <p:cNvSpPr/>
            <p:nvPr/>
          </p:nvSpPr>
          <p:spPr>
            <a:xfrm>
              <a:off x="1190625" y="238125"/>
              <a:ext cx="5235075" cy="5235075"/>
            </a:xfrm>
            <a:custGeom>
              <a:avLst/>
              <a:gdLst/>
              <a:ahLst/>
              <a:cxnLst/>
              <a:rect l="l" t="t" r="r" b="b"/>
              <a:pathLst>
                <a:path w="209403" h="209403" extrusionOk="0">
                  <a:moveTo>
                    <a:pt x="108469" y="24836"/>
                  </a:moveTo>
                  <a:cubicBezTo>
                    <a:pt x="108549" y="24836"/>
                    <a:pt x="108628" y="24838"/>
                    <a:pt x="108708" y="24841"/>
                  </a:cubicBezTo>
                  <a:lnTo>
                    <a:pt x="132248" y="24841"/>
                  </a:lnTo>
                  <a:cubicBezTo>
                    <a:pt x="132267" y="24841"/>
                    <a:pt x="132287" y="24841"/>
                    <a:pt x="132306" y="24841"/>
                  </a:cubicBezTo>
                  <a:cubicBezTo>
                    <a:pt x="136154" y="24841"/>
                    <a:pt x="139377" y="27758"/>
                    <a:pt x="139789" y="31583"/>
                  </a:cubicBezTo>
                  <a:cubicBezTo>
                    <a:pt x="140794" y="42082"/>
                    <a:pt x="144993" y="49445"/>
                    <a:pt x="152653" y="54147"/>
                  </a:cubicBezTo>
                  <a:cubicBezTo>
                    <a:pt x="156556" y="56542"/>
                    <a:pt x="161406" y="57991"/>
                    <a:pt x="166463" y="59411"/>
                  </a:cubicBezTo>
                  <a:cubicBezTo>
                    <a:pt x="167557" y="59736"/>
                    <a:pt x="168651" y="59973"/>
                    <a:pt x="169775" y="60150"/>
                  </a:cubicBezTo>
                  <a:cubicBezTo>
                    <a:pt x="173028" y="60357"/>
                    <a:pt x="175512" y="63078"/>
                    <a:pt x="175453" y="66331"/>
                  </a:cubicBezTo>
                  <a:lnTo>
                    <a:pt x="175453" y="90787"/>
                  </a:lnTo>
                  <a:cubicBezTo>
                    <a:pt x="175453" y="92414"/>
                    <a:pt x="174802" y="94011"/>
                    <a:pt x="173620" y="95194"/>
                  </a:cubicBezTo>
                  <a:cubicBezTo>
                    <a:pt x="172462" y="96322"/>
                    <a:pt x="170909" y="96969"/>
                    <a:pt x="169292" y="96969"/>
                  </a:cubicBezTo>
                  <a:cubicBezTo>
                    <a:pt x="169256" y="96969"/>
                    <a:pt x="169220" y="96969"/>
                    <a:pt x="169184" y="96968"/>
                  </a:cubicBezTo>
                  <a:cubicBezTo>
                    <a:pt x="168444" y="96968"/>
                    <a:pt x="154871" y="96702"/>
                    <a:pt x="141888" y="91970"/>
                  </a:cubicBezTo>
                  <a:cubicBezTo>
                    <a:pt x="141720" y="91905"/>
                    <a:pt x="141550" y="91875"/>
                    <a:pt x="141384" y="91875"/>
                  </a:cubicBezTo>
                  <a:cubicBezTo>
                    <a:pt x="140646" y="91875"/>
                    <a:pt x="139996" y="92474"/>
                    <a:pt x="139996" y="93271"/>
                  </a:cubicBezTo>
                  <a:lnTo>
                    <a:pt x="139966" y="130444"/>
                  </a:lnTo>
                  <a:cubicBezTo>
                    <a:pt x="139848" y="160371"/>
                    <a:pt x="119265" y="182077"/>
                    <a:pt x="88776" y="184443"/>
                  </a:cubicBezTo>
                  <a:cubicBezTo>
                    <a:pt x="87653" y="184532"/>
                    <a:pt x="86529" y="184561"/>
                    <a:pt x="85405" y="184561"/>
                  </a:cubicBezTo>
                  <a:cubicBezTo>
                    <a:pt x="61481" y="184561"/>
                    <a:pt x="39095" y="164896"/>
                    <a:pt x="34629" y="139168"/>
                  </a:cubicBezTo>
                  <a:cubicBezTo>
                    <a:pt x="32116" y="124707"/>
                    <a:pt x="36522" y="109507"/>
                    <a:pt x="46724" y="97441"/>
                  </a:cubicBezTo>
                  <a:cubicBezTo>
                    <a:pt x="56803" y="85541"/>
                    <a:pt x="70647" y="78721"/>
                    <a:pt x="84747" y="78721"/>
                  </a:cubicBezTo>
                  <a:cubicBezTo>
                    <a:pt x="84839" y="78721"/>
                    <a:pt x="84930" y="78721"/>
                    <a:pt x="85021" y="78722"/>
                  </a:cubicBezTo>
                  <a:cubicBezTo>
                    <a:pt x="88392" y="78722"/>
                    <a:pt x="91142" y="81472"/>
                    <a:pt x="91172" y="84873"/>
                  </a:cubicBezTo>
                  <a:lnTo>
                    <a:pt x="91349" y="108856"/>
                  </a:lnTo>
                  <a:cubicBezTo>
                    <a:pt x="91349" y="112641"/>
                    <a:pt x="88658" y="116013"/>
                    <a:pt x="84902" y="116545"/>
                  </a:cubicBezTo>
                  <a:cubicBezTo>
                    <a:pt x="77125" y="117580"/>
                    <a:pt x="71447" y="124441"/>
                    <a:pt x="71890" y="132277"/>
                  </a:cubicBezTo>
                  <a:cubicBezTo>
                    <a:pt x="72334" y="140114"/>
                    <a:pt x="78751" y="146295"/>
                    <a:pt x="86618" y="146443"/>
                  </a:cubicBezTo>
                  <a:cubicBezTo>
                    <a:pt x="86736" y="146445"/>
                    <a:pt x="86855" y="146446"/>
                    <a:pt x="86973" y="146446"/>
                  </a:cubicBezTo>
                  <a:cubicBezTo>
                    <a:pt x="91096" y="146446"/>
                    <a:pt x="94919" y="144946"/>
                    <a:pt x="97707" y="142243"/>
                  </a:cubicBezTo>
                  <a:cubicBezTo>
                    <a:pt x="100605" y="139434"/>
                    <a:pt x="102143" y="135619"/>
                    <a:pt x="102173" y="131390"/>
                  </a:cubicBezTo>
                  <a:cubicBezTo>
                    <a:pt x="102380" y="106047"/>
                    <a:pt x="102291" y="31790"/>
                    <a:pt x="102291" y="31051"/>
                  </a:cubicBezTo>
                  <a:cubicBezTo>
                    <a:pt x="102291" y="28419"/>
                    <a:pt x="103917" y="26083"/>
                    <a:pt x="106401" y="25196"/>
                  </a:cubicBezTo>
                  <a:cubicBezTo>
                    <a:pt x="107067" y="24956"/>
                    <a:pt x="107756" y="24836"/>
                    <a:pt x="108469" y="24836"/>
                  </a:cubicBezTo>
                  <a:close/>
                  <a:moveTo>
                    <a:pt x="33831" y="0"/>
                  </a:moveTo>
                  <a:cubicBezTo>
                    <a:pt x="15141" y="0"/>
                    <a:pt x="0" y="15141"/>
                    <a:pt x="0" y="33831"/>
                  </a:cubicBezTo>
                  <a:lnTo>
                    <a:pt x="0" y="175601"/>
                  </a:lnTo>
                  <a:cubicBezTo>
                    <a:pt x="0" y="194261"/>
                    <a:pt x="15141" y="209402"/>
                    <a:pt x="33831" y="209402"/>
                  </a:cubicBezTo>
                  <a:lnTo>
                    <a:pt x="175601" y="209402"/>
                  </a:lnTo>
                  <a:cubicBezTo>
                    <a:pt x="194261" y="209402"/>
                    <a:pt x="209402" y="194261"/>
                    <a:pt x="209402" y="175601"/>
                  </a:cubicBezTo>
                  <a:lnTo>
                    <a:pt x="209402" y="33831"/>
                  </a:lnTo>
                  <a:cubicBezTo>
                    <a:pt x="209402" y="15141"/>
                    <a:pt x="194261" y="0"/>
                    <a:pt x="1756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2" name="Imagen 1">
            <a:extLst>
              <a:ext uri="{FF2B5EF4-FFF2-40B4-BE49-F238E27FC236}">
                <a16:creationId xmlns:a16="http://schemas.microsoft.com/office/drawing/2014/main" xmlns="" id="{1FE3E7E8-364F-254D-6296-DCE2B1FBA6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8022" y="476718"/>
            <a:ext cx="1378820" cy="822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286548"/>
      </p:ext>
    </p:extLst>
  </p:cSld>
  <p:clrMapOvr>
    <a:masterClrMapping/>
  </p:clrMapOvr>
</p:sld>
</file>

<file path=ppt/theme/theme1.xml><?xml version="1.0" encoding="utf-8"?>
<a:theme xmlns:a="http://schemas.openxmlformats.org/drawingml/2006/main" name="Quoting App Pitch Deck by Slidesgo">
  <a:themeElements>
    <a:clrScheme name="Simple Light">
      <a:dk1>
        <a:srgbClr val="24282A"/>
      </a:dk1>
      <a:lt1>
        <a:srgbClr val="F1E7D6"/>
      </a:lt1>
      <a:dk2>
        <a:srgbClr val="FCF6E7"/>
      </a:dk2>
      <a:lt2>
        <a:srgbClr val="EEBB90"/>
      </a:lt2>
      <a:accent1>
        <a:srgbClr val="E6907D"/>
      </a:accent1>
      <a:accent2>
        <a:srgbClr val="DD4F3D"/>
      </a:accent2>
      <a:accent3>
        <a:srgbClr val="BBC8BA"/>
      </a:accent3>
      <a:accent4>
        <a:srgbClr val="538786"/>
      </a:accent4>
      <a:accent5>
        <a:srgbClr val="FFFFFF"/>
      </a:accent5>
      <a:accent6>
        <a:srgbClr val="FFFFFF"/>
      </a:accent6>
      <a:hlink>
        <a:srgbClr val="19191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42</Words>
  <Application>Microsoft Office PowerPoint</Application>
  <PresentationFormat>Presentación en pantalla (16:9)</PresentationFormat>
  <Paragraphs>22</Paragraphs>
  <Slides>5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4" baseType="lpstr">
      <vt:lpstr>Arial</vt:lpstr>
      <vt:lpstr>Open Sans</vt:lpstr>
      <vt:lpstr>Calibri</vt:lpstr>
      <vt:lpstr>Darker Grotesque Black</vt:lpstr>
      <vt:lpstr>Barlow</vt:lpstr>
      <vt:lpstr>Darker Grotesque</vt:lpstr>
      <vt:lpstr>Barlow Medium</vt:lpstr>
      <vt:lpstr>Montserrat</vt:lpstr>
      <vt:lpstr>Quoting App Pitch Deck by Slidesgo</vt:lpstr>
      <vt:lpstr>Título del trabajo</vt:lpstr>
      <vt:lpstr>Presentación de PowerPoint</vt:lpstr>
      <vt:lpstr>Contenido</vt:lpstr>
      <vt:lpstr>Introducción (las imágenes pueden ser cambiadas)</vt:lpstr>
      <vt:lpstr>¿preguntas? email@edu.com +52 654 321 432 website.com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 del trabajo</dc:title>
  <cp:lastModifiedBy>judith700@hotmail.com</cp:lastModifiedBy>
  <cp:revision>8</cp:revision>
  <dcterms:modified xsi:type="dcterms:W3CDTF">2024-05-30T21:00:52Z</dcterms:modified>
</cp:coreProperties>
</file>